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4" r:id="rId8"/>
    <p:sldId id="265" r:id="rId9"/>
    <p:sldId id="266" r:id="rId10"/>
    <p:sldId id="269" r:id="rId11"/>
    <p:sldId id="268" r:id="rId12"/>
    <p:sldId id="270" r:id="rId13"/>
    <p:sldId id="272" r:id="rId14"/>
    <p:sldId id="271" r:id="rId15"/>
    <p:sldId id="273" r:id="rId16"/>
    <p:sldId id="274" r:id="rId17"/>
    <p:sldId id="275" r:id="rId18"/>
    <p:sldId id="276" r:id="rId19"/>
    <p:sldId id="279" r:id="rId20"/>
    <p:sldId id="277" r:id="rId21"/>
    <p:sldId id="281" r:id="rId22"/>
    <p:sldId id="278" r:id="rId23"/>
    <p:sldId id="280" r:id="rId24"/>
    <p:sldId id="285" r:id="rId25"/>
    <p:sldId id="286" r:id="rId26"/>
    <p:sldId id="267" r:id="rId27"/>
    <p:sldId id="283" r:id="rId28"/>
    <p:sldId id="284" r:id="rId29"/>
    <p:sldId id="287" r:id="rId30"/>
    <p:sldId id="282" r:id="rId31"/>
    <p:sldId id="288" r:id="rId32"/>
    <p:sldId id="289" r:id="rId33"/>
    <p:sldId id="290" r:id="rId34"/>
    <p:sldId id="293" r:id="rId35"/>
    <p:sldId id="291" r:id="rId36"/>
    <p:sldId id="294" r:id="rId37"/>
    <p:sldId id="296" r:id="rId38"/>
    <p:sldId id="295" r:id="rId39"/>
    <p:sldId id="292" r:id="rId40"/>
    <p:sldId id="299" r:id="rId41"/>
    <p:sldId id="297" r:id="rId42"/>
    <p:sldId id="301" r:id="rId43"/>
    <p:sldId id="298" r:id="rId44"/>
    <p:sldId id="302" r:id="rId45"/>
    <p:sldId id="300" r:id="rId46"/>
    <p:sldId id="303" r:id="rId47"/>
    <p:sldId id="304" r:id="rId48"/>
    <p:sldId id="305" r:id="rId49"/>
    <p:sldId id="306" r:id="rId50"/>
    <p:sldId id="309" r:id="rId51"/>
    <p:sldId id="307" r:id="rId52"/>
    <p:sldId id="308" r:id="rId53"/>
    <p:sldId id="310" r:id="rId54"/>
    <p:sldId id="311" r:id="rId55"/>
    <p:sldId id="312" r:id="rId56"/>
    <p:sldId id="314" r:id="rId57"/>
    <p:sldId id="313" r:id="rId58"/>
    <p:sldId id="319" r:id="rId59"/>
    <p:sldId id="317" r:id="rId60"/>
    <p:sldId id="320" r:id="rId61"/>
    <p:sldId id="321" r:id="rId62"/>
    <p:sldId id="329" r:id="rId63"/>
    <p:sldId id="328" r:id="rId64"/>
    <p:sldId id="324" r:id="rId65"/>
    <p:sldId id="323" r:id="rId66"/>
    <p:sldId id="326" r:id="rId67"/>
    <p:sldId id="322" r:id="rId68"/>
    <p:sldId id="330" r:id="rId69"/>
    <p:sldId id="327" r:id="rId70"/>
    <p:sldId id="331" r:id="rId71"/>
    <p:sldId id="332" r:id="rId72"/>
    <p:sldId id="336" r:id="rId73"/>
    <p:sldId id="334" r:id="rId74"/>
    <p:sldId id="333" r:id="rId75"/>
    <p:sldId id="335" r:id="rId76"/>
    <p:sldId id="337" r:id="rId77"/>
    <p:sldId id="338" r:id="rId78"/>
    <p:sldId id="340" r:id="rId79"/>
    <p:sldId id="339" r:id="rId80"/>
    <p:sldId id="342" r:id="rId81"/>
    <p:sldId id="341" r:id="rId82"/>
    <p:sldId id="344" r:id="rId83"/>
    <p:sldId id="343" r:id="rId84"/>
    <p:sldId id="346" r:id="rId85"/>
    <p:sldId id="347" r:id="rId86"/>
    <p:sldId id="348" r:id="rId87"/>
    <p:sldId id="350" r:id="rId88"/>
    <p:sldId id="349" r:id="rId89"/>
    <p:sldId id="351" r:id="rId90"/>
    <p:sldId id="352" r:id="rId91"/>
    <p:sldId id="353" r:id="rId92"/>
    <p:sldId id="35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07" autoAdjust="0"/>
    <p:restoredTop sz="94660"/>
  </p:normalViewPr>
  <p:slideViewPr>
    <p:cSldViewPr snapToGrid="0">
      <p:cViewPr varScale="1">
        <p:scale>
          <a:sx n="82" d="100"/>
          <a:sy n="82" d="100"/>
        </p:scale>
        <p:origin x="108" y="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03:31.892"/>
    </inkml:context>
    <inkml:brush xml:id="br0">
      <inkml:brushProperty name="width" value="0.05292" units="cm"/>
      <inkml:brushProperty name="height" value="0.05292" units="cm"/>
      <inkml:brushProperty name="color" value="#FF0000"/>
    </inkml:brush>
  </inkml:definitions>
  <inkml:trace contextRef="#ctx0" brushRef="#br0">14887 14863 0,'-23'-23'0,"23"93"31,0-23-31,-24 1247 141</inkml:trace>
  <inkml:trace contextRef="#ctx0" brushRef="#br0" timeOffset="2087.19">14911 14793 0,'23'-24'63,"71"-46"-48,0 70-15,0-24 16,118 1-16,0-1 16,-1 1-1,1 23-15,-24 0 16,-23 0-16,23 0 16,-117 0-16,23 0 15,0 0-15,-47 0 16,23 0-16,-46 0 15,23 0-15,23 0 16,25 0-16,-1 0 16,0 0-1,47 0-15,-47 0 0,-24 0 16,-23 0-16,24 0 16,-24 0-16,-23 0 15,46 0-15,24 0 16,47 0-16,-47 0 15,24 0-15,47 0 16,-48 0-16,-23 0 16,-23 0-16,-1 0 15,-23 0-15,-23 0 16,70 0-16,24 0 16,46 0-16,-70 0 15,0 0 1,-23 0-16,23 0 15,24 0-15,-24 0 16,-71 0-16,48 0 16,-48 0-16,24 0 15,-23 0-15,23 0 16,0 0 0,0 0-16,-24 0 15,1 0 110,-24 47-109,0 47-16,0 0 15,0 47-15,0-47 16,0 0-16,0 71 16,0-95-16,0 1 15,0-48-15,0 24 16,0-23-16,0 23 31,0 0-31,0 0 16,0-23-1,0-1-15,-47 24 16,47 24 0,0-24-1,-24-24-15,24 24 16,0 0-16,-23 0 16,-1 0-1,1 0 1,-24-47 46,0 0-46,0 0-16,-24 0 16,-23 0-16,-47-23 15,23 23-15,-46 0 16,-24 0-16,-48 0 15,-22 0-15,-1 0 16,47 0-16,24 0 16,-23 0-1,-48 0-15,47 0 16,-23 0-16,141 0 16,0 0-16,0 0 15,23 0-15,48 0 16,-71 0-16,23 0 15,24 0-15,-47 0 16,23 0-16,1 0 16,-1 0-16,24 0 15,-47 0-15,47 0 16,-23 0-16,23 0 16,-24 0-16,0 0 15,48 0-15,-24 0 16,-24 0-16,48 0 15,-71 0-15,23 0 16,24 0-16,-23-24 16,-1 24-16,48-47 15,-48 47-15,0 0 16,24 0-16,-47-23 16,47 23-16,-23 0 15,46 0-15,1 0 16,-1 0-1,1 0-15,-1 0 32</inkml:trace>
  <inkml:trace contextRef="#ctx0" brushRef="#br0" timeOffset="17826.39">19497 14746 0,'0'-24'0,"0"1"15,0-1 64,-24 24-64,-23 0 1,0 0-1,0 0-15,24 0 16,-48 0 0,24 47-16,0-47 0,24 24 15,-1-1 1,-23-23 15,47 24-31,-24-1 16,24 24-1,-23-47-15,-1 0 32,1 24-32,23-1 15,-24 24-15,1-47 16,-1 24-16,24-1 16,0 1-1,-23 0-15,23-1 31,0 1-15,0-1 0,0 1-16,-24-1 15,24 24-15,0-23 16,0-1-16,0 1 16,0-1-1,0 24 16,0-23-15,0-1 0,0 1-16,0-1 15,0 1-15,0-1 16,0 1 0,0-1-1,24 1 1,23-1 31,0 1-47,-24 23 15,1-23 1,-1-1-16,25 1 16,-1-1-1,-47 1-15,23-24 16,1 23-16,23-23 15,-24 0 1,1 24-16,-1-24 31,24 0 1,-23 0-17,-1 0 1,1 0-16,23 0 15,-24 0 1,1 0 0,23 0-16,-47-24 15,47 1 1,-24-24 0,1 0-1,-1 23-15,1 0 16,0 1-16,-24-24 15,0 23 1,0 1 0,0-1-16,0 1 15,0-1-15,0 1 16,0-1-16,0 1 16,0-24-16,0 23 15,0-46-15,-24 23 16,0 0-1,1 23 1,-1-46-16,24 46 16,-23 0-16,23-23 15,-24 0 1,-23-23-16,24 46 16,23-46-16,0 46 15,-24-23-15,1 24 16,-1-1 31</inkml:trace>
  <inkml:trace contextRef="#ctx0" brushRef="#br0" timeOffset="19334.64">19309 14675 0,'0'24'31,"0"23"-31,0-24 16,23 1-16,1-1 16,23 1-16,-24-24 15,24 0-15,0 0 16,94 0-16,71 70 16,23-70-1,24 0-15,23 0 16,-70 0-16,47 0 15,-1 0-15,-22 0 16,-72 0-16,-46 0 16,-48 0-16,71-47 15,1 0-15,-48 0 16,70 0-16,-46 0 16,117 0-16,-23-47 15,-1 0-15,-23 0 16,-140 70-16,46-46 15,94-24-15,-24-24 16,-46 48-16,23-1 16,-47 1-16,-23-1 15,23 24-15,-47 0 16,47-24-16,-71 24 16,24 24-16,24-71 15,-47 47-15,23-47 16,0 47-16,-24-24 15,48-70-15,-24 70 16,47-93-16,-24-1 16,-23 71-1,24-47-15,-48 70 16,1 1-16,47-71 16,-48 117-16,-23-70 15,0 47-15,0 0 16,71-47-16,-71 70 15,23-23-15,-23-47 16,0 47-16,0-23 16,0-1-16,0-46 15,0-1-15,0 24 16,0 0-16,0 70 16,-23-70-1,-1-23 1,1 23-16,-48 0 15,24-24-15,-24 0 16,48 48-16,-48-1 16,24 1-16,24-24 15,-24 70-15,47-23 16,-24 0-16,1 23 16,-1-23-16,-23 47 15,47-47-15,-23 47 16,23-23-16,-24-24 15,-70-47 1,94 70-16,-47-46 16,0-1-16,23 48 15,-23-71-15,0 23 16,0 0-16,0 1 16,0-24-16,24 47 15,-24 0-15,23-24 16,1 48-16,23-1 15,-24-23-15,1 24 16,23-1 0,0 1-1,0-24 1,-24 47-16,24-24 16,-23-23-16,23 23 15,0 1 16,-24-1-31,24 1 32,0-1-17</inkml:trace>
  <inkml:trace contextRef="#ctx0" brushRef="#br0" timeOffset="20687.78">24224 8513 0,'-23'0'47,"-24"94"-47,23-47 15,24 1-15,-24-1 16,-23 23-16,47 1 16,-47 23-1,47-71-15,0 24 0,-23-23 16,23-95 156,0-23-157,0 71 1,23-24-16,24 23 16,-47-46-16,24 46 15,-24 1-15,23-25 16,-23 25 0,24-1-1,-24-23 1,0 24-1,0-1 1,0 1 0,0-1 15,24 24 31,-24-23-46,0-24 0,47 47 124,23 23-124,-23 1-16,-23 23 16,23-24-16,-24 1 15,1 23-15,-1-47 16,48 70-1,-48-22 1,1-48 0,-1 23 31,1-23-1</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0:40:51.90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2705 3645 0,'0'47'47,"0"47"-32,0-47-15,0 0 16,0-23-16,0 46 16,0 24-16,0-23 15,0 23-15,0-23 16,23 23-16,-23-24 16,24 1-16,-24-1 15,0-23-15,0 0 16,0 0-16,0 0 15,0 24-15,0 0 16,0 23-16,0-24 16,0-23-16,0 0 15,0 47-15,0-23 16,0-24-16,0 0 16,23 0-16,-23 0 15,0-23-15,0 46 16,0-46-16,0 46 15,0 1-15,0-1 16,0-23 0,0 0-16,0-23 15,0 23-15,0-24 16,0 1-16,0 23 16,0 24-16,0-24 15,0 23-15,0-23 16,0-23-16,0 46 15,0-23-15,0 0 16,0 24-16,0-48 16,0 24-16,0-23 15,0-1-15,0 1 16,0 23-16,0 0 16,0-23-16,0-1 15,0 1-15,0-1 16,0 24 15,0-23-15,0-1 62,0 24-78,0-23 15,0-1 1,0 1-16,0-1 63,0 1-48,24-24 235,140 0-234,-93 0-16,23 0 15,-23 0-15,-1 0 16,-23 0-16,-23 0 16,23 0-16,47 0 15,-24 0 1,-46 0-16,46 0 0,-23 0 16,0 0-16,24 0 15,-47 0-15,46 0 16,-23 0-16,-23 0 15,-1 0-15,24 0 16,-23 0-16,23 0 16,0 0-16,23 0 15,-23 0-15,-23 0 16,23 0-16,0 23 16,24 1-16,-48-24 31,48 23-31,-48-23 15,1 0-15,23 24 16,0-24 0,23 0-16,-46 0 15,46 0-15,-23 0 16,24 0-16,-1 23 16,-22-23-16,-1 0 15,23 0-15,1 0 16,23 0-16,0 0 15,-47 0-15,47 0 16,-24 0-16,25 0 16,-1 0-16,-47 0 15,-24 0-15,71 0 16,-47 0-16,0 0 16,24 0-16,-1 0 15,-23 0-15,48-23 16,-25 23-16,1 0 15,-1 0-15,-23 0 16,47 0-16,-47 0 16,47-24-16,-47 1 15,1 23-15,22 0 16,-46 0-16,23-24 16,-24 24-16,1 0 15,-1 0-15,1 0 16,-1-23-1,1 23 1</inkml:trace>
  <inkml:trace contextRef="#ctx0" brushRef="#br0" timeOffset="1318.49">3551 6585 0,'47'0'156,"-23"0"-140,-1-24 312,-46 24-297,-24 0-31,0 0 16</inkml:trace>
  <inkml:trace contextRef="#ctx0" brushRef="#br0" timeOffset="2192.02">3810 5432 0,'0'24'94,"0"23"-79,24-47 32,-1 0-16,1 0-15,-24-47 31,-24 47-31</inkml:trace>
  <inkml:trace contextRef="#ctx0" brushRef="#br0" timeOffset="2959.97">4845 5033 0,'47'0'109,"0"23"-93,-24-23-1,1 0-15,23 0 16,-24 0-16,1-23 16,-24-24-16,0 0 15,0 23 48,-47 24-32,0 47-15,47-23-16,0-1 15</inkml:trace>
  <inkml:trace contextRef="#ctx0" brushRef="#br0" timeOffset="3808.76">5621 6114 0,'-47'24'79,"-24"23"-79,71-23 15,0-1 1,0 1-1,47-24 17,-23 0-17,-1 0 17,-23-24-1,0 1-16,-23-1 48</inkml:trace>
  <inkml:trace contextRef="#ctx0" brushRef="#br0" timeOffset="4591.82">4563 5597 0,'-24'0'16,"1"0"15,-1 0-15,24 24 62,24-24-78,23 0 16,-47-24 15,0 1-16</inkml:trace>
  <inkml:trace contextRef="#ctx0" brushRef="#br0" timeOffset="5366.44">5950 4656 0,'0'24'78,"24"23"-62,-1-47-16,1 0 47,-1 0-47,1 0 78,-48 0 0,24 47-63,0 47-15</inkml:trace>
  <inkml:trace contextRef="#ctx0" brushRef="#br0" timeOffset="6080.56">6350 5527 0,'-47'0'47,"47"23"-47,-47 1 16,23 23-16,24-24 15,0 1-15,0-1 16,0 1 0,0-1 15,47-23-31,-23 0 15,-1-23 1,-23-1 31</inkml:trace>
  <inkml:trace contextRef="#ctx0" brushRef="#br0" timeOffset="7080.57">6021 4656 0,'-24'-23'31,"1"23"-16,-1 0-15,1 0 32,23 23-17,0 1-15,0-1 16,0 1 0,23-24 30,1 0-30,-1 0 0,-23-24-16</inkml:trace>
  <inkml:trace contextRef="#ctx0" brushRef="#br0" timeOffset="7887.61">6374 5715 0,'0'-24'0,"-24"24"46,0 0-30,1 0 0,46 0 77,-23-47-61,0 24-32,-23-24 15,-1 47 48,-23 0-48,-23 0 1,23 70-16</inkml:trace>
  <inkml:trace contextRef="#ctx0" brushRef="#br0" timeOffset="9080.94">4563 5621 0,'-24'0'63,"1"0"-63,-24 0 16,23 23 15,24 1 94,71-1 47,-24-23-157,-24 0-15,1 0 16,-1 0 0,24 0-1,-47-23 16,0-1-15,0 1 47</inkml:trace>
  <inkml:trace contextRef="#ctx0" brushRef="#br0" timeOffset="22479.94">3034 6773 0,'23'0'94,"1"-24"-79,23 1-15,-24 23 16,1-24-16,23 1 16,0-1-1,0 1-15,-23-1 16,23 1-16,-24 23 15,48-47 1,-48 23 0,1 24-16,-1 0 15,24-23-15,-23-1 16,-1 24-16,1-23 16,-1 23-16,1-24 15,23 1-15,-24 23 16,-23-24-16,24 24 15,0 0 1,-1 0-16,24-23 16,24-24-1,-48 47-15,24-24 16,-23 24 0,-1-23-1,24 23-15,-23-24 16,-24 1-16,23 23 15,24 0-15,-23-24 16,-1 24 0,24-23-16,-23 23 15,-1-24 1,24 24-16,1 0 16,-48-24-16,70 1 15,-46-1 1,-1 24-16,1-23 15,46 23 1,-46-24 0,23 1-16,-24-1 15,24 24-15,0 0 16,-23-47-16,-1 47 16,1-23-16,23 23 15,0-24 1,-24 24-1,1-23 1,0-1-16,23 1 16,-24 23-16,48-24 0,-24 1 15,-24 23 1,1-24 0,-1 24-16,24-23 15,-23 23 1,-1-24-16,1 24 15,23-23 1,-24-1 0,24 24-1,-23-23 1,-24-1-16,47 24 16,-24 0-1,-23-23-15,48 23 16,-25 0-1,-23-24-15,24 24 16,-1 0-16,1-23 16,23-1 31,-24 24-32,1-24-15,-1 24 16,1-23 15,23 23-31,-24-24 16,24 24-16,-23-23 15,-1-1-15,48 1 16,-24 23-16,23-24 16,-22 1-16,-25-1 15,24 1-15,0-1 16,0 1-16,0-1 15,0-23-15,0 24 16,0 23-16,0 0 16,0-47-16,24 23 15,-24 1-15,0-1 16,-23 24-16,23-47 16,-24 47-16,1-23 15,46 23-15,-23-24 16,-23 1-16,46-1 15,1 0 1,-48 1 0,48-1-16,-24 1 15,0 23 1,0-47 15,0 47-15,-23 0 15,-24-24-31,23 24 31,1-23-15,-1 23 156</inkml:trace>
  <inkml:trace contextRef="#ctx0" brushRef="#br0" timeOffset="27894.56">4469 5621 0,'23'0'219,"1"0"-203,-1 0-1,1 0 48,-1 0-32,-23-24 329</inkml:trace>
  <inkml:trace contextRef="#ctx0" brushRef="#br0" timeOffset="29591.74">4633 6044 0,'24'0'218,"-1"0"-202,1 0 31,-24-24-16,0 1-15,0-1 15,-24 24 0,1 0-15,-1 0 0</inkml:trace>
  <inkml:trace contextRef="#ctx0" brushRef="#br1" timeOffset="39576.4">4657 5973 0,'0'24'78,"0"23"-78,0-24 15,0 1 1,0-1-16,47-23 62,-24-23-62,1 23 16</inkml:trace>
  <inkml:trace contextRef="#ctx0" brushRef="#br1" timeOffset="40791.53">5268 5738 0,'0'24'31,"0"-1"204,-47-23-204,47 24 47,0-1-78,-23-23 78</inkml:trace>
  <inkml:trace contextRef="#ctx0" brushRef="#br1" timeOffset="41990.28">6209 5315 0,'-24'0'15,"1"0"-15,70 0 438</inkml:trace>
  <inkml:trace contextRef="#ctx0" brushRef="#br1" timeOffset="45422.94">5245 5762 0,'0'-24'15,"0"1"17,-24 23-17,24-24-15,0 1 16,-23-1-1,23 1 17,-24-24-17,24 23 32,0-23 0,0 23-16,0 1-15,0-1-16,-23 1 16,23-1 30,0 1-30,0-1 0,-24 24-1,24-23 17,0-24 14,-23 47-30,23-24 47,0 1-1,0-1-46,-24 1-1,0-1 63,24 1-46,-23-1-17,23 1 282,0 46-266,23-23-31,-23 24 16,0-1 0,24 24-16,0 0 47,-24-23-32,23-24-15,-23 47 31,0-24-15,24 24 15,-24-23-15,0-1-16,23-23 16,-23 24-16,0 23 31,24-47-31,-24 24 31,0 23-15,0-24 15,23-23-15,-23 24 30,0-1-46,0 1 16,24-1 93,-24-46 282,-24 23-375,24-47-16,-23 47 15,23-24 1,0 1-16,0-1 16,-24 1-1,1-48 1,23 24 15,-24 23-15,1 1-1,23-1 17,0 1-1,0-24 31,-24 47-30,24-24 61,0 1-15,0-1-78</inkml:trace>
  <inkml:trace contextRef="#ctx0" brushRef="#br1" timeOffset="48101.97">5221 5503 0,'24'0'16,"-1"0"15,1 0-31,23-24 16,23 1 0,-23-1-16,0-23 15,0 24-15,24-24 16,-48 47-16,1-47 15,23 47-15,-23-47 16,23 23-16,-24 24 16,24-47-16,-23 47 15,70-70-15,-24 23 16,-23 23 0,0 1-16,24-1 15,23-23 1,-71 24-16,95-72 15,0 72-15,46-95 16,-70 118-16,24-70 16,-24 46-16,24-23 15,-1 0-15,-46 24 16,46 23-16,24 0 16,-23-47-16,47 23 15,-71 24-15,23 0 16,-23 0-1,-23 0-15,47 0 16,-1 0-16,-23 0 16,0 0-16,-23 0 15,-1 0-15,1 0 16,47 0-16,-48 0 16,-23 0-1,-23 0 1</inkml:trace>
  <inkml:trace contextRef="#ctx0" brushRef="#br1" timeOffset="48712.25">9384 3927 0,'0'47'47,"0"47"-47,0-47 16,23 47-1,-23-46-15,47 22 16,-47-23-16,0-23 16,0-1-16,0 1 15</inkml:trace>
  <inkml:trace contextRef="#ctx0" brushRef="#br1" timeOffset="49791.32">9431 4045 0,'0'-24'31,"23"24"1,24-23-32,1-24 15,-25 23-15,1 24 16,46 0-16,-46 0 15,-1 0-15,24 0 16,0 0 0,-23 0-16,-1 0 15,1 24 1,-1-1 0,1 1 15,-24-1-16,0 1 1,0-1 0,0 1-16,0-1 15,0 1 1,-24-24-16,24 23 0,-23 1 16,-1-24 15,1 0-31,-1 0 15,1 0 1,-1 23 78,48 1-79,-1-24-15,24 24 16,-23-24-16,46 23 16,-70 24-1,24-47-15,-24 24 16,47-1-16,-47 1 16,0-1 15,0 1-31,0-1 15,-24 24 17,1-23-17,-1-24-15,-46 0 16,-24 0-16,70 0 16,-46 0-16,23 0 15,0 0-15,23 0 63,1 0-48</inkml:trace>
  <inkml:trace contextRef="#ctx0" brushRef="#br1" timeOffset="50334.57">10184 4257 0,'0'47'63,"0"23"-63,0-46 16,0 23-1,0-24 1</inkml:trace>
  <inkml:trace contextRef="#ctx0" brushRef="#br1" timeOffset="50646.48">10136 4045 0</inkml:trace>
  <inkml:trace contextRef="#ctx0" brushRef="#br1" timeOffset="51880.25">10278 4115 0,'23'0'15,"1"0"1,-1 0-16,1 24 16,23-1-16,-24 1 15,1-24-15,-1 47 16,1-47-16,23 24 15,-47-1-15,0 1 16,0 23-16,23-24 16,-23 1-16,24 23 15,-24-24-15,0 1 16,0-1 0,0 48-16,0-48 15,0 1 1,0-1-16,0 1 15,-24-1 1,1-23-16,-1 0 16,1 0-1,-1 0 1,1 0-16,-1 0 31,-23 0-31,47-23 16,0-1-1,0-23 1,0 0 0,0 24-16,0-1 15,0 1 1,0-1-16,0 1 16,24-1-1,-1 1 1,1 23-16,-1 0 15,1 0 32,-1-24-47,1 24 47,23 0-16,-24 0-15,-23 24-16,24 23 16,-24-24-1,23 1-15,-23-1 16,24 1 0,-24-1 15,0 24-16,0-23 17,0-1-17</inkml:trace>
  <inkml:trace contextRef="#ctx0" brushRef="#br1" timeOffset="52687.13">11077 4139 0,'-23'0'15,"-1"0"-15,1 23 16,-1 1-1,1 23-15,23-23 16,0-1-16,-24 1 16,24-1-16,0 1 15,0-1-15,0 24 16,0-23 0,0 23-1,0-24 1,24-23-1,-1 0-15,1 24 47,-1-24-31,-23 23 0,0 1 46,0 23-46,-23-24-1,-1 1 1,1-24 62,-1 0-78,1 0 16,-1 0-1,1 0-15,-24-24 16,23 24-16</inkml:trace>
  <inkml:trace contextRef="#ctx0" brushRef="#br1" timeOffset="93200.73">4398 6679 0,'-24'0'125,"24"23"-125,-23-23 16,23 24 30,0 23-14,-24-47-32,1 24 15,23 23 1,-24-47-16,24 23 16</inkml:trace>
  <inkml:trace contextRef="#ctx0" brushRef="#br1" timeOffset="93903.88">4257 6679 0,'23'23'78,"1"1"-62,-24-1-16,23 1 16,-23 23-1,24-47-15,-24 24 16,23-1 15</inkml:trace>
  <inkml:trace contextRef="#ctx0" brushRef="#br1" timeOffset="94413.83">4210 6773 0,'47'0'46,"-24"0"-30</inkml:trace>
  <inkml:trace contextRef="#ctx0" brushRef="#br1" timeOffset="95198.15">3834 5762 0,'0'23'46,"0"1"-46,0-1 16,0 1-16,-48 23 16,48-24-16,-23 24 15,23-23-15,0 23 16,-24-47-16,24 23 16</inkml:trace>
  <inkml:trace contextRef="#ctx0" brushRef="#br1" timeOffset="95741.51">3692 5903 0,'24'0'62,"23"0"-46,-24 23-16,1-23 16,0 24-1,-24-1 1,0 1 15</inkml:trace>
  <inkml:trace contextRef="#ctx0" brushRef="#br1" timeOffset="96045.52">3692 5926 0,'24'0'47,"-1"0"-47,24 0 16,-23 24-1,0-24-15,-1 0 16,1 0-16,-1 0 16,1 0-16,23 0 15,-24 0 1</inkml:trace>
  <inkml:trace contextRef="#ctx0" brushRef="#br1" timeOffset="96822.93">5597 4821 0,'-23'23'16,"23"25"0,0-25-1,0 1 1,0 23-16,-24-47 16,24 23-1,0 1-15,0-1 31</inkml:trace>
  <inkml:trace contextRef="#ctx0" brushRef="#br1" timeOffset="97334.26">5503 5009 0,'24'47'94,"-1"-47"-94,1 24 15</inkml:trace>
  <inkml:trace contextRef="#ctx0" brushRef="#br1" timeOffset="97670.83">5480 4986 0,'0'-24'78,"23"24"-62,1 0-16,23 24 16,-24-24-1,1 0-15</inkml:trace>
  <inkml:trace contextRef="#ctx0" brushRef="#br1" timeOffset="98375.32">6844 5644 0,'0'47'16,"0"-23"-1,0-1-15,-24-23 16,24 24-1,0-1-15,0 1 16,-23 23-16,23-24 16,-47 24-16,47-23 15,-47 46 1,47-46-16,-47-24 62,47-24-62</inkml:trace>
  <inkml:trace contextRef="#ctx0" brushRef="#br1" timeOffset="98806.16">6656 5644 0,'23'0'0,"24"0"15,-23 47 1,-24 0-16,23 0 15,24-23-15,-47 23 16,24-24-16,-1 24 16,1 0-16,-1-47 15,-23 24-15,0-1 16,0 1 15,24-24-31,-24 23 16</inkml:trace>
  <inkml:trace contextRef="#ctx0" brushRef="#br1" timeOffset="99095.65">6679 5785 0,'94'0'47,"-23"0"-47,23 0 15,24 0-15,-48 0 16,-46 0-16,-1 0 16</inkml:trace>
  <inkml:trace contextRef="#ctx0" brushRef="#br2" timeOffset="121510.84">3175 6961 0,'0'-23'32,"47"-1"-17,0 1-15,47-24 16,24 0 0,-48 23-16,-23 0 15,24-23-15,-48 24 16,1 23-1,-1 0-15,1-24 16,-1 1-16,1-1 16,47 24-16,-24-47 15,-24 47 1,1-23 15,-1 23-31,1-24 16,23 1-1,-24 23 1,1-24-16,23 1 16,-24-1-16,24 1 15,-23-1 1,70-23-16,-47 0 16,0 47-16,0-70 15,24 70-15,-1-24 16,71-47-16,-70 24 15,70-23-15,-71 70 16,1-24-16,0-23 16,-24 24-1,23 23-15,-46-24 16,-1 1-16,24-1 16,-47 1-16,71 23 15,46-71-15,-70 71 16,0-47-16,24 47 15,-24-47-15,0 24 16,-23 23-16,70-24 16,-47-23-1,0 47-15,0-23 16,0-1-16,0 0 16,-24 1-16,1 23 15,23-47-15,0 23 16,0 1-1,24-1 1,-71 1-16,23 23 16,1 0-16,-1-24 15,1 1-15,23-1 16,-24 1-16,24 23 16,24-24-16,-48-23 15,1 47-15,-1-23 16,1-1-1,-1 24-15,1-23 16,-1-1-16,1 1 16,-1-1-1,1 1 1,0 23-16,-1 0 16,24-47-16</inkml:trace>
  <inkml:trace contextRef="#ctx0" brushRef="#br2" timeOffset="124309.42">3081 6608 0,'23'-23'47,"1"-1"-32,23 1 1,0 23 0,-23 0-16,-24-24 15,47 24-15,23-23 16,-23-1 0,0 1-16,0 23 15,24-24-15,-24 1 16,70-1-16,-70 1 15,24 23-15,-71-24 16,47 24-16,-23 0 16,-1 0-1,1-23 1,-1 23 0,24-24-1,-23 24-15,-1 0 16,24-23-16,-23 23 15,23 0-15,23-24 16,-46 1-16,46 23 16,1-24-16,-47 24 15,70 0-15,23-23 16,-46 23-16,-48 0 16,48 0-16,-48 0 15,48-48-15,-24 48 16,-24 0-1,1-23-15,23 23 16,-23-24-16,46 24 16,-46-23-16,46-1 15,1 24-15,-48 0 16,24-23-16,0-24 16,0 47-16,-23 0 15,23 0-15,-24-24 16,48 24-16,0-23 15,-48-1-15,24 1 16,0 23-16,24-24 16,-1 24-1,-23-23-15,-23-1 16,23 1-16,47-1 16,-71 1-16,1-1 15,23 24-15,0-23 16,24-1-16,-24 1 15,0-1-15,-24 24 16,24-23-16,-23 23 16,-1 0-16,1 0 15,-1-47-15,1 47 16,23 0-16,-24-24 16,48 0-16,-1 1 15,-46-1-15,23 1 16,0 23-16,0-47 15,-23 23-15,46 24 16,-46 0 0,-24-23-16,23 23 15,1 0-15</inkml:trace>
  <inkml:trace contextRef="#ctx0" brushRef="#br2" timeOffset="125845.65">3598 6938 0,'47'-24'16,"0"-23"-16,0 24 16,24-24-16,23-1 15,-23-22-15,46-24 16,-70 94-16,24-71 15,-24 71 1,23-70-16,-46 46 16,23 1-16,-24-1 15,25 1-15,-25-24 16,48 47-16,-48-47 16,48 23-16,-48-23 15,24 24-15,0-1 16,-23 0-16,23 1 15,0-1-15,23-23 16,-23 24 0,-23-1-16,23 24 15,0-23-15,-23-24 16,23 47-16,-24-24 16,24 1-16,-47-1 15,24 1-15,23-1 16,-24 1-16,24-1 15,-23 1-15,-1-1 16,24 1-16,0-1 16,-23-23-16,46 24 15,-46-1 1,23-23 0,-23 23-16,46-23 15,-46 24-15,23-24 16,0 23-16,-24 1 15,1-1-15,23-23 16,-24 24-16,24-1 16,0-23-16,-23 24 15,-1-1-15,1 1 16,23-24-16,0 0 16,-24 23-1,25 1-15,-25 23 16,-23-24-16,24 24 15,-1-47-15,1 47 16,-1-24-16,1 24 16</inkml:trace>
  <inkml:trace contextRef="#ctx0" brushRef="#br2" timeOffset="127141.4">3081 6279 0,'23'-23'0,"24"23"16,-23-24-16,23 24 15,47 0-15,-47 0 16,94 0 0,0-47-16,-47 47 15,24-23-15,-71 23 16,0-24-16,24 24 15,-1-24-15,24 24 16,-23-23-16,-1 23 16,48-24-16,0 1 15,23 23-15,-47-24 16,70-23-16,-70 47 16,1-23-16,22 23 15,-46-24-15,23 1 16,-47-1-16,23 24 15,-23-23-15,47 23 16,-23-24-16,70 24 16,-70 0-16,-24 0 15,47-47-15,-47 47 16,23-23-16,-23-1 16,24 24-16,23 0 15,-23-47-15,-24 24 16,23 23-16,1 0 15,-48 0-15,1 0 16,23-24-16,0 1 16,-24 23-1,1-24-15,23 24 16,0-23-16,0-1 16,24 24-16,-48 0 15,1-23-15,23 23 16,-24 0-1,24-24 1</inkml:trace>
  <inkml:trace contextRef="#ctx0" brushRef="#br2" timeOffset="131941.93">2822 6138 0,'-94'0'109,"71"0"-93,-48 0-16,48 0 16,-1 0-16,1 0 15,23 24 1,-48-24 31,25 0-47,23 23 15,0 1 17,0-1-17,0 1-15,0-1 16,0 1-16,0-1 16,0 1-1,0-1 1,0 1-16,0-1 15,0 1 1,0-1 0,0 1-1,0-1 1,0 24 0,0-23-1,0-1 1,0 1-1,0-1-15,0 1 16,23-24 0,-23 47-16,24 0 15,-24-23-15,24 23 16,-1 0 0,-23-24-1,0 24-15,0-23 31,0 23-31,47-24 16,-47 1-16,0-1 16,0 1-16,24-1 15,-24 24 1,0-23-16,0 23 31,23-24-15,-23 24-16,0-23 15,24 23 1,-24-23 0,0-1-16,0 1 15,23-1-15,-23 1 110,47-24-79,-23 0 0,23 0-15,-24 0-1,24 0 1,-23 0 0,23 0-1,0 0 1,47 0 0,-71-24-1,1 1-15,23 23 16,-23-24-16,23 1 15,0-1-15,-24 24 16,1-24 0,-1 24-1,-23-47 142</inkml:trace>
  <inkml:trace contextRef="#ctx0" brushRef="#br2" timeOffset="132983.7">870 7314 0,'94'0'47,"-47"70"-31,24-22-16,-24-1 15,-24 23-15,48-23 16,-48 0-16,25 0 16,-48 0-1,23-47-15,1 47 16,-1 0-16,1-47 15,-24 24 1,23-24 0,-23 23-16,24 1 15,-24-95 110,47 24-125,-47-47 16,0 24-16,0-24 16,0 0-16,0 23 15,0 0-15,0 48 16,0-24-16,0 0 15,0 0 1,0 0 0,0 23 31,-47 1-47,0 23 15,23 0-15,-23 0 16,0 0-16</inkml:trace>
  <inkml:trace contextRef="#ctx0" brushRef="#br2" timeOffset="134661.09">1811 7643 0,'0'-23'0,"-47"-1"16,47 1-1,-47 46 79,47 1-63,0-1-31,0 24 16,0-23 15,0-48 110,0 1-141,0-1 15,0 1 95,47 23-95,-47 47-15,47 47 16,-24-94-16,1 47 16,-1-24-16,-23 1 15,24-24-15,0 23 16,-1-23 31,-23-47-32,0-23-15,0 23 16,0 0-16,0 23 16,0 1-16,0-1 15,0 1 1,0-1-1,0 1-15,0-1 16,24 1 0,-1 23-16,24-24 15,-23 1 1,23 23 15,-24 47 16,-23-24-31,0 24-16,0 0 15,24 0-15,-24 0 16,47-23 0,-47-1-16,0 1 78,0-1-63,0 1-15,23-1 16,-23 24 0,24-23 30,-1-24-30,-23 23-16,24 1 16,-24-48 124</inkml:trace>
  <inkml:trace contextRef="#ctx0" brushRef="#br2" timeOffset="135710.94">2516 7761 0,'0'23'344,"0"1"-328</inkml:trace>
  <inkml:trace contextRef="#ctx0" brushRef="#br2" timeOffset="194014.75">11501 4304 0,'70'0'47,"48"47"-31,23-24-16,-24 1 16,1 23-16,-24-24 15,-23-23-15,-48 0 16,24 0-16,-47 24 156</inkml:trace>
  <inkml:trace contextRef="#ctx0" brushRef="#br2" timeOffset="194469.83">11454 4609 0,'47'24'15,"23"-24"-15,-46 0 16,46 0-16,1 0 16,23 0-16,-71 0 15,24 0-15,24 0 16,-48 0-16,1 0 47,-1 0-32,1 0 1,0 0 0,-1 0-1</inkml:trace>
  <inkml:trace contextRef="#ctx0" brushRef="#br2" timeOffset="195318.59">12041 4257 0,'24'0'47,"94"70"-32,-71-23-15,70 47 16,1-70-16,-71 23 16,0-47-16,0 23 15,-47 24 110,-47 0-109,23-47-16,1 47 15,-1-23-15,1 23 16,-1-47 0,1 23-16,23 1 78,-24-1-63,24 1 79,-23-24-94</inkml:trace>
  <inkml:trace contextRef="#ctx0" brushRef="#br2" timeOffset="196853.12">12959 4398 0,'-24'0'62,"24"47"-46,0 23-16,0-23 15,0-23 1,0 23-16,0-24 16,24 1-1,-1-24 1,1 0-16,-1 0 15,1 0 1,-1 0-16,1 0 16,23-24-1,-24 1 1,24-48-16,-23 24 16,-1 0-16,-23 0 31,24 24-31,-1-1 15,-23 48 126,0 23-141,0 23 16,0-23-16,0 47 15,24-23-15,-24-24 16,0 23-16,24 1 16,-24-47-16,0 23 15,0 0-15,0-24 16,23 1-16,-23-1 15,0 1 1,0-1 0,0 1 93,-23-24-93,-1 0-1,-23 0 32,0-24-16,47-46-31,0 46 16,0 1-16,0-1 16,0 1-16,0-1 15,0-23 1,0 24-16,47-48 16,-47 47-1,47-46-15,-23 70 16</inkml:trace>
  <inkml:trace contextRef="#ctx0" brushRef="#br2" timeOffset="197382.54">13899 4445 0,'47'23'63,"48"-23"-48,-48 0-15,23 0 16,-23 0-16</inkml:trace>
  <inkml:trace contextRef="#ctx0" brushRef="#br2" timeOffset="198398.91">14534 4304 0,'0'47'62,"0"0"-46,0 23-16,0 1 15,0-48-15,0 24 16,0-23-16,24-1 16,-1 24-1,25-47 1,-25-23-16,24-24 16,0 23-16,0-23 15,-23 0-15,-1 47 16,-23-47-16,24 47 15,-1-23 1,-23 46 109,0 71-109,0-47-16,0 0 15,0 24-15,0 23 16,0-23-16,0-24 16,0 0-16,0-24 15,0 24-15,0-23 16,0 23-16,0-24 15,0 24-15,0-23 16,0-1-16,0 1 16,0 23-16,-23-24 140,-1-23-140,1 0 16,-1-23-16,24-24 16,0 23-1,0 1 1,0-1-1,0 1-15,0-1 16,0 1-16,0-1 16</inkml:trace>
  <inkml:trace contextRef="#ctx0" brushRef="#br2" timeOffset="199001.07">14534 4092 0,'71'0'63,"70"0"-48,24 0-15,-95 0 16,-23 0-16,-23 0 16</inkml:trace>
  <inkml:trace contextRef="#ctx0" brushRef="#br2" timeOffset="199550.43">15452 4515 0,'23'0'16,"1"0"-16,-1 0 15,24 0 1,0 0-16,0 0 16,24 0-16,-24 0 15,0 0-15,-24 0 16,25 0-16,-1-23 16</inkml:trace>
  <inkml:trace contextRef="#ctx0" brushRef="#br2" timeOffset="199990.36">15428 4774 0,'24'0'16,"-1"0"-16,24 0 16,-23 0-16,23 0 15,-24 0-15,48 0 16,-24 0-16,0 0 15,-24 0-15,48-47 16</inkml:trace>
  <inkml:trace contextRef="#ctx0" brushRef="#br2" timeOffset="201141.57">16392 3951 0,'0'-24'32,"0"1"-32,0-1 31,0-23-16,24 24 1,23-1 0,-24 24-16,25-23 15,-1 23-15,23 0 16,-46 0 0,-1 0-16,1 0 46,-1 0-46,-23 23 16,0 1 15,0-1-15,0 1-16,0-1 16,0 1-1,0-1 1,0 1-1,0-1 1,-47-23 0,24 47-1,-1-47-15,1 0 16,-1 0 15,1 24-31,-1-24 16,1 47 31,-1-47-47,24 23 15,0 1 1,0-1-16,0 1 16,0-1-1,0 1-15,0 0 16,0-1-16,0 24 15,0-23 1,0-1-16,0 1 16,0-1-1,0 1-15</inkml:trace>
  <inkml:trace contextRef="#ctx0" brushRef="#br2" timeOffset="201908.84">16510 4868 0,'0'24'125,"24"-24"-47,23 0-78,-24 0 16,-23-24-16</inkml:trace>
  <inkml:trace contextRef="#ctx0" brushRef="#br2" timeOffset="205407.33">14699 5291 0,'0'24'15,"0"-1"17,0 24-32,-23-47 15,23 24-15,-47 23 16,-1 24-16,1-24 15,24 23-15,-24-23 16,0 0-16,0 0 16,0 47-16,23-47 15,1-23-15,-24 23 16,23 0-16,1-24 16,23 1-16,-24-1 15,1 25-15,-1-1 16,-23-24-16,47 1 15,-23-24-15,23 47 16,-47-24 0,47 1-16,-24-1 15,0 1-15,1 23 16</inkml:trace>
  <inkml:trace contextRef="#ctx0" brushRef="#br2" timeOffset="206246">14723 5338 0,'23'71'31,"-23"-48"-15,0 24-16,24 24 16,-1-24-1,1 24-15,-24-24 16,23 47-16,-23-47 15,0 0-15,24 23 16,-1-46-16,-23 23 16,0 0-16,24-24 15,-24 1-15,0 0 16,0-1-16,23 48 16,-23-48-1,24 48-15,-1-48 16,-23 24-1,0-23-15,24-24 16,-24 23-16,23 1 16</inkml:trace>
  <inkml:trace contextRef="#ctx0" brushRef="#br2" timeOffset="207244.79">13782 6702 0,'-24'0'15,"-23"0"-15,24 24 16,-48-1-1,71 1-15,0 0 16,-23-1-16,23 24 16,0 24-16,0-48 31,23-23-15,24 0-1,-23 0-15,23 0 16,-24 0-1,-23-23-15,0-48 16,0 48-16,0-1 16,0 1-16,0-1 78,-23 24-47,23 24 47,23-24-31,-23-24 62</inkml:trace>
  <inkml:trace contextRef="#ctx0" brushRef="#br2" timeOffset="208377.12">14135 6773 0,'-24'0'62,"-23"0"-62,0 0 16,47 24-16,0-1 15,-47 1 1,47-1 0,0 1-16,0-1 15,0 1 17,24-1-17,-1-23 1,1 0-1,23-23 1,-24-1-16,-23 1 16,0-24 15,0 23 0,-23 24 79,46 0-32</inkml:trace>
  <inkml:trace contextRef="#ctx0" brushRef="#br2" timeOffset="209382.11">14534 6820 0,'-23'0'16,"-24"0"-1,0 0 1,23 0 15,-23 0-31,24 0 16,-1 24-16,1-1 15,-1 1-15,1-1 16,23 24-16,-24-23 16,24-1-16,0 1 31,0-1 0,47-23-15,0 0-16,-23 0 15,23 0-15,0-23 16,-24-1-16,-23 1 16,0-1-1,0 1-15,-23 23 78</inkml:trace>
  <inkml:trace contextRef="#ctx0" brushRef="#br2" timeOffset="210118.72">14864 6773 0,'-24'0'15,"1"0"-15,-24 0 16,23 24-1,1-1-15,-1 1 16,24 23-16,-23-24 16,-1-23-16,24 24 15,0-1-15,0 1 16,0-1 31,71-23-32,-48 0-15,1 0 16,-24-23-16,0-24 16,23 23-1,-23 1-15,0-1 16,0 1 15</inkml:trace>
  <inkml:trace contextRef="#ctx0" brushRef="#br2" timeOffset="210813.09">15122 6773 0,'-23'0'16,"-24"0"-16,23 0 16,-23 0-16,0 24 15,24 23-15,23-24 16,0 1-16,0-1 15,0 1 17,0-1-32,23-23 15,1 0 1,23 0 0,-24 0-1,24 0-15,-47-47 47,0 24-31,0-1-1,0 1-15,-23-1 32,-1 24-17,-23 0 16,47 24 16,0-1-47</inkml:trace>
  <inkml:trace contextRef="#ctx0" brushRef="#br2" timeOffset="212957.8">15522 6844 0,'-23'0'31,"-1"0"-15,-70 0 0,94 23-16,-23 1 15,23 23 1,0-24 78,23-23-47,-23-47-32,0 24 63,24 23 16,-1 0-47,1 0 0,-24-24 15,-24 24 1,1 0-63,23 24 15,23-24 64,1 0-48,-24-24 0,-47 24 32,0 0-63,47 24 31,0-1-31,47-23 62,-24 0 266,1 0-265,23 0-32,-24 0-15,-23-23 46,0-1-30,-23 24 30,-1 0-46,1 0-1,23 24 63,47-24-46,-24 0-17,-23-24 48,-23 24 46</inkml:trace>
  <inkml:trace contextRef="#ctx0" brushRef="#br2" timeOffset="213725.54">15804 6820 0,'-23'0'16,"-24"0"-16,23 0 31,1 24-15,-1-1-16,24 1 31,0-1 0,0 1 16,24-24-16,-24-24 1</inkml:trace>
  <inkml:trace contextRef="#ctx0" brushRef="#br2" timeOffset="214350.2">15804 6467 0,'0'24'31,"47"46"-31,-23-46 16,0-1-16,-1 1 16,-23-1-16,0 1 15,24 23-15,-1 0 16,1-23-16,-1 70 16,1-24-1,-24 1-15,23-24 16,-23-24-16,0 24 15,0 0-15,0-23 16,0-1-16,0 24 16,0 0 15,0-23-31,-23-24 16,-24 0-1,-71 0-15,-47 0 16</inkml:trace>
  <inkml:trace contextRef="#ctx0" brushRef="#br2" timeOffset="-214242.31">13500 6444 0,'-24'0'46,"-46"117"-30,23-70-16,-1 0 16,1 47-16,24-70 15,23 23-15,0 0 16,-47 0-16,47-23 16,0 23-1,0-24-15,0 1 16,0 23-16,0 0 15,0 0 1,23 0-16,24-24 16,0 48-16,1-48 15,-48 1-15,47-1 16,-24 1-16,1-24 16,-1 24-1,24-24 16</inkml:trace>
  <inkml:trace contextRef="#ctx0" brushRef="#br2" timeOffset="-213304.88">14581 6561 0,'0'24'47,"0"140"-31,24-46-16,0-24 15,-24 0-15,0-23 16,0-1-16,0 1 16,0-24-1,0-24-15,0 1 16,0-1 0,0 1-16,0 0 62,23-48 63,-23 0-125,0-23 16,0 24-16,0-48 15,0 48-15,0-1 16</inkml:trace>
  <inkml:trace contextRef="#ctx0" brushRef="#br2" timeOffset="-211227.88">14817 6444 0,'0'23'47,"0"95"-31,0-48-16,0 48 15,0-47-15,0 23 16,0-24-1,0 1-15,0-48 16,0 24-16,0 0 16,0 0-1,0-23 17,0-1-17,0 1 1,0-1-16,23-23 15,-23 24 1,0-1-16,0 1 47,0 0-16,0-95 79,0 24-110,0-24 15,0 24-15,0 0 16,0 24-16,0-48 15,0 1-15,0 46 16,0-46-16,0 46 16,0-46-16,0 22 15,0 1-15,0 0 16,0 24 0,0-24-16,0 23 15,0 1-15,0-1 16,0 1-16,0-1 15,24 24-15,-48 0 219,1 0-203,-1 0-1,1 0 1,-1 0 0,1 0 15,23 24-15,-24-1-1,24 1 110,0-1-78,0 1-47,0 23 16,0 23-16,0-46 15,0 47-15,0-1 16,0-46-16,-23 46 16,-1 48-16,24-95 15,0 24-15,0-23 16,-23 23-16,23-24 15,0 1 32,0-1-47,0 1 32,0-1-17,0 1 1,0-1 46,23-23 48,1 0-95,-24-23 48,0-24-63,0-24 15,0 48-15,0-1 16,0-23-16,23 24 16,-23-1-16,0-23 15,0 24 1,0-24-16,0 23 16,0-23-1,0 24 1,0-1-1,0 1 17</inkml:trace>
  <inkml:trace contextRef="#ctx0" brushRef="#br2" timeOffset="-210186.36">14393 8067 0,'0'-24'16,"24"24"15,-1 0-31,1 0 16,-1 0-16,1 0 15,23 0-15,-24 0 31,-23 24 1,0-1-17,0 1-15,0-1 16,0 1-16,0-1 16,0 1-1,0-1-15,-47 1 16,0-24 15,24 23-15,-1-23 46,1 0-31,23-23-15,0-48 0,47 48-1,-24-24-15,1 47 16,-1 0 0,1 0 30,-1 70-30,-23-46-16,0 23 16,0-24-16,24-23 15,-24 24 17</inkml:trace>
  <inkml:trace contextRef="#ctx0" brushRef="#br2" timeOffset="-209650.98">14793 7996 0,'24'23'15,"-24"1"1,47 23-16,-24-23 16,-23-1-16,24 1 15,-24-1 1,23-23-16,1 47 16,-24-23-1,0-1 16,23-23 16,1 0-15,23-23-17,-24-48 1,1 24-16,-1-23 15,48-25-15,-71 72 16,0-24-16,0 23 63</inkml:trace>
  <inkml:trace contextRef="#ctx0" brushRef="#br2" timeOffset="-208586.17">15616 8043 0,'24'0'16,"-24"-47"-1,0 23 1,0 1 0,-24-1-16,-23 1 15,24 23-15,-48 0 16,24 0 0,-23 0-16,46 23 15,1 1-15,23 23 16,-24 24-16,24-48 15,0 24-15,0-23 16,0 23-16,24-24 16,-1 1-1,24 23 1,0-47 0,0 0-16,-23 0 15,46 0-15,-46-24 16,46-23-16,-70-23 15,24 46-15,46-70 16,-70 70 0,0 1-16,0 46 93,0 25-77,0 22-16,0-23 16,0 24-16,24 46 15,23 1-15,-47-48 16,0 48-16,23 0 16,-23-95-16,0 48 15,0-48-15,24 1 16,-24-1-1,0 1-15,0-1 32,-24-23 61,-23-70-77,-23-24-16,46 47 16,-46 0-16,46 0 15,1 23-15,23 0 16,-24-23 15,24-23-15,0 46-16,0-23 15,24 0-15,-1 24 16,24-1-16,-23-23 16,-1 47-16</inkml:trace>
  <inkml:trace contextRef="#ctx0" brushRef="#br2" timeOffset="-208082.41">15993 8231 0,'0'-23'16,"-47"23"15,47 23-15,0 1 31,0-1-47,23-23 62,-23-23-62,0-1 16,0 1-1,0-1 1,-23 24 0,-48 0-16,24 0 15</inkml:trace>
  <inkml:trace contextRef="#ctx0" brushRef="#br2" timeOffset="-204578.4">15193 8302 0,'0'47'16,"0"23"0,0-46-1,0 23-15,0 0 16,0 23-16,0-23 15,23 1-15,-23 46 16,0-24-16,0-23 16,48 0-16,-48 24 15,23-48-15,-23 24 16,0-23-16,0-1 16,0 1-1,0-1-15,0 1 16,0-1 15,0 1 0,0-1-31,0 25 16,0-1 0,-23-24-16,-1 1 15,-23-1 1,23 24-16,-70 0 15,24-23-15,-165 23 16,46 0-16,25 0 16,-1-24-16,-70 48 15,-24-48-15,24 1 16,-24 23-16,1 0 16,-1 0-16,-47 0 15,71-23-15,23-1 16,-93-23-16,-25 0 15,-140 0-15,94 0 16,-24 0-16,-47 0 16,0 0-16,0 0 15,-70 0-15,164 0 16,71 0-16,0 0 16,23 0-1,24 0-15,0 0 16,47 0-16,-1 0 15,-69 0-15,117 0 16,-1 0-16,-22 0 16,-1 0-16,24 0 15,0 0-15,47 0 16,0 0-16,23 0 16,1 0-16,-24 0 15,-47-23-15,94-1 16,-1 24-16,-69-70 15,93 46-15,-23 0 16,0-23-16,24 47 16,-48-47-16,24 24 15,-23-24-15,23 23 16,-24-23-16,48 47 16,-1-23-16,-23-24 15,0 23-15,0 1 16,0-24-1,0 0 1,23 23 0,24 1-16,-23-1 15,-1-23 1,1 24-16,-1-25 16,1 25-16,-48-48 15,71 48-15,-47-24 16,0 23-16,0-70 15,24 94-15,23-47 16,-24 24-16,0 23 16,24-24-16,-23 1 15,-1-1 1,1 1 0,-24-24-1,47 23-15,-24 24 16,24-47-16,-23 47 15,-24-71 1,23 48 0,24-1-16,-23-23 15,-24 24-15,47-24 16,-24 47-16,24-47 16,-47 23 15,47 1 109,0-24-108,0 23-17,0 1 1,0-1 0,0 1-16,0 140 218,0-70-218,0-23 16,0-1-16,0 24 16,-23 0-16,23 0 15,0-23-15,0-1 16,0 1-16,-24 0 31,24-48 203,0-70-218,24 47-16,-24 0 16,0 0-16,23-24 15,-23 24-15,0 0 16,0 24 0,0-1 15,24 24-16,-24-23 17,0-1-17,0 1 17,47 23 93,47 94-125,0 0 15,-47-47-15,0 0 16,24 23-16,-48-23 15,1-47 1,-1 24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0:45:39.941"/>
    </inkml:context>
    <inkml:brush xml:id="br0">
      <inkml:brushProperty name="width" value="0.05292" units="cm"/>
      <inkml:brushProperty name="height" value="0.05292" units="cm"/>
      <inkml:brushProperty name="color" value="#00B050"/>
    </inkml:brush>
  </inkml:definitions>
  <inkml:trace contextRef="#ctx0" brushRef="#br0">4398 8443 0,'47'47'47,"-47"-24"-32,47 1-15,-47-1 16,0 1 0,47 23-16,-47 0 15,0-23 1,47-1-16,-47 1 15,0-1-15,47 24 16,-23 0-16,-1-47 16,-23 24-16,47 23 15,-47 0 17,24-24-32,-1 24 15,-23 0 1,24-47-16,-24 24 15,23 23-15,1-47 16,-24 47-16,23-24 16,1 24-1,-1 1 1,-23-25 0,24 1-16,-1-1 31,-23 1 0,0-1 16,24-23-31,-24 24 15,0 23-16,23-47-15,1 23 16,-24 24 0,23-23-1,-23-1 1,24 24-16,0 0 31,-24 0 16,0-23 0</inkml:trace>
  <inkml:trace contextRef="#ctx0" brushRef="#br0" timeOffset="1110.66">5174 9972 0,'-23'-24'297,"23"0"-266,0 1-15,0-1-16,-24 24 16,1 0-1,-1-23 1</inkml:trace>
  <inkml:trace contextRef="#ctx0" brushRef="#br0" timeOffset="2241.39">5668 9642 0,'0'-23'32,"-24"23"-17,1 0 16,23 23 16,47-23-15</inkml:trace>
  <inkml:trace contextRef="#ctx0" brushRef="#br0" timeOffset="3574.41">8702 8278 0,'0'-23'15,"-24"23"32,1 0-31,23 23 15,0 1 16,-24-24 31,24-24-78,-47 24 16,24 0 78</inkml:trace>
  <inkml:trace contextRef="#ctx0" brushRef="#br0" timeOffset="4344.96">9102 8114 0,'-24'0'0,"1"0"16,-1 0-16,48-24 140,-24 1-108</inkml:trace>
  <inkml:trace contextRef="#ctx0" brushRef="#br0" timeOffset="7088.36">4445 14181 0,'0'24'63,"0"46"-63,0 24 15,0-46-15,0 22 16,0-46-16,0-1 16,0 24-16,0 0 15,0-23-15,0 23 16,0-24-1,0 24-15</inkml:trace>
  <inkml:trace contextRef="#ctx0" brushRef="#br0" timeOffset="8360.34">4421 14111 0,'24'0'16,"0"0"-1,-1 0 1,1 0-16,-1 0 16,24 0-1,0 0 1,-23 0-16,23 0 15,-24 0 1,1 0-16,-1 23 16,1 1-1,-1 23-15,1-47 16,-24 23-16,23 1 16,-23-1-1,0 24 1,0-23-1,0-1 1,0 25-16,0-25 16,-47 1-1,24-24 1,-1 0-16,1 0 16,-1 23-16,118 1 203,0 23-203,-70-24 15,-1-23-15,24 0 16,-23 24 0,-1-1-16,-23 1 62,0 23-46,0-24-1,0 24 1,0-23-16,-47-24 16,24 23-1,-24-23 1,23 0-1,-23 0 1,0 0-16,0 0 16,24 0-1,-24 0-15,-24 0 0,48 0 16,-1 0-16,1-23 47,-1 23-16,1-24-15</inkml:trace>
  <inkml:trace contextRef="#ctx0" brushRef="#br0" timeOffset="9008.16">5245 14581 0,'0'47'78,"0"-23"-78,0-1 16,0 24-16</inkml:trace>
  <inkml:trace contextRef="#ctx0" brushRef="#br0" timeOffset="9639.14">5221 14464 0,'0'-24'110</inkml:trace>
  <inkml:trace contextRef="#ctx0" brushRef="#br0" timeOffset="11095.88">5456 14534 0,'0'-23'47,"24"23"-47,-1 0 15,24 0-15,-23 0 16,23 0-16,-24 0 16,1 0 15,-24 23 0,0 1-15,0 23-1,0-24-15,0 1 32,0 23-17,0-24 1,-24 1-16,1-1 15,-24-23 48,23 0-47,24-23 109,0-1-110,0-23 1,0 24-1,24-1 17,-1 1-17,1 23-15,-1 0 32,-23-24-32,24 24 15,-1 0-15,1-23 16,-24 93 124,0-46-124,0 23-16,0-24 31,0 1-15,24-24 93,23 23-93,-47 1 0</inkml:trace>
  <inkml:trace contextRef="#ctx0" brushRef="#br0" timeOffset="11984.27">6162 14417 0,'-24'0'63,"-46"0"-63,23 0 15,0 23 1,47 1 15,0 46-15,23-70-1,-23 24-15,47 23 16,-23-24 0,-24 1-1,23-24-15,1 23 16,-1-23 0,24 0-16,-23 47 31,23-47 0,-47 24 63,-47-24-47,23 0-32,1 0-15,-1 0 16,-23 0 15,24 0-15,-24 0-1,0 0-15,23 0 16</inkml:trace>
  <inkml:trace contextRef="#ctx0" brushRef="#br0" timeOffset="23256">1976 14134 0,'0'47'47,"0"-23"-47,0 23 16,0-24-16,0 48 16,0-24-16,0 0 15,0 24-15,0-48 16,0 1-16,0 23 15,0-24 1,0-46 187,23 23-203,1 0 16,-1 0-1,1 0 1,-1 0 31,1 23-31,-1 1-1,-23-1 1,24 1-16,-24-1 15,47 24-15,-24 0 16,24-23 0,-23-24-1,46 0 17,-23-141-17,0 70-15,-23 24 16,-24 0-1,0 24 1,0-1-16,0 1 16,0 93 109,0 1-110,23-24-15,25 23 16,-48-46-16,0-1 16</inkml:trace>
  <inkml:trace contextRef="#ctx0" brushRef="#br0" timeOffset="23551.31">2540 14228 0</inkml:trace>
  <inkml:trace contextRef="#ctx0" brushRef="#br0" timeOffset="24719.77">2940 14464 0,'-47'0'15,"-24"0"1,24 0-1,0 0 1,0 23-16,24 1 16,-1 23-16,24 0 15,0-24-15,0 1 16,0-1-16,0 24 16,0-23-16,71-1 15,-24-23-15,0 0 16,-24 0-16,48 0 15,23 0-15,-47 0 16,0-23-16,-24 23 16,1-47-16,-1 23 15,-23 1 1,0-1 0,0 48 77,0 70-77,0-24-16,24-23 16,23 24-16,-47-48 0,24 48 15,-24-24 1,0-23-16,0 46 15,0-46 1,0-1 0,0 1-16,0-1 15,0 1 1,0-1 0,-24-23 62,-23 0-78,23-23 15,-23-1 1,47 1-16,-23-1 16,-1 24-16,24-23 15,0-1 16,-47-46-31,47 46 32,0 1-17,0-1 1,24 0 0,23 24-1,-24 0-15,24 0 16,-23-23-16,23-1 15,-23 1 1</inkml:trace>
  <inkml:trace contextRef="#ctx0" brushRef="#br0" timeOffset="25752.65">3410 14040 0,'0'47'47,"0"71"-31,24-24-16,-1-24 15,-23-46-15,0 0 16,0-1-16,0 1 16,24-24 202,-1 0-202,-23-24-16,0 1 16,0-25-16,24 1 15,-24 24-15,70-24 16,-46 23-16,23 1 31,0 70 32,23 47-48,-22-47-15,-25 24 16,1-24-16,-24 0 15,0-24 1,0 24 0,0-23-1,0 23 17</inkml:trace>
  <inkml:trace contextRef="#ctx0" brushRef="#br0" timeOffset="31391.55">6397 8137 0,'0'24'78,"-23"23"-62,23-24-16,-24 48 15,24-48-15,-24 24 16,1-23-16,23-1 16,-24 1-16,1 23 15</inkml:trace>
  <inkml:trace contextRef="#ctx0" brushRef="#br0" timeOffset="31960.7">6256 8231 0,'0'-23'63,"23"46"-48,-23 1-15,24-1 16,-1 48-16,-23-24 16,48 0-16,-48-24 15,23-23-15,1 47 16,-24-23-16,23-24 15,-23 23-15</inkml:trace>
  <inkml:trace contextRef="#ctx0" brushRef="#br0" timeOffset="32446.24">6162 8349 0,'23'0'62,"1"0"-62,23 0 16,0 0-16,0 0 15,-23 0-15,23 0 16,0 0-16,-24 0 16,24 0 46,-23 0-62,-1 0 16</inkml:trace>
  <inkml:trace contextRef="#ctx0" brushRef="#br0" timeOffset="33214.68">7761 9595 0,'0'47'63,"-47"-23"-63,24 46 15,-1-70-15,24 24 16,0-1-16,-23 1 15,23-1 17</inkml:trace>
  <inkml:trace contextRef="#ctx0" brushRef="#br0" timeOffset="33672.43">7526 9548 0,'23'0'15,"24"0"1,1 24-16,-25-1 15,-23 24-15,47-23 16,-47-1-16,24 1 16,-1-1-16,1 1 62,-1-1-62,-23 1 16,0 23 31</inkml:trace>
  <inkml:trace contextRef="#ctx0" brushRef="#br0" timeOffset="33975.25">7667 9760 0,'0'-24'16,"24"24"0,-1-23-16,24 23 15,24-24-15,-1 24 16,1 0-16,-24 0 16,-24 0-1,48-47-15,-48 47 16,24 0-16,-23-23 31</inkml:trace>
  <inkml:trace contextRef="#ctx0" brushRef="#br0" timeOffset="34679.84">8490 6844 0,'-47'0'31,"24"0"-31,-1 23 16,1 48-16,23-1 15,-24 1-15,1 70 16,-1-47-16,1 47 15,-48-23-15,71-71 16,0 0-16,-24 0 16,24-24-1,0-46 32,0-24-47</inkml:trace>
  <inkml:trace contextRef="#ctx0" brushRef="#br0" timeOffset="35102.28">8208 7008 0,'47'24'63,"0"46"-63,0-23 15,24 24 1,-48 23-16,1-71 16,23 24-16,23 95 15,-23-95-15,-47 0 16,24-24-16,-1-23 16,-23 24-16,-94-24 78</inkml:trace>
  <inkml:trace contextRef="#ctx0" brushRef="#br0" timeOffset="35447.83">8067 7408 0,'70'0'46,"-46"0"-30,23 0-16,24 0 16,23 0-16,-71 0 15,24 0-15,-23 0 16,-1 0 0,1-24-1</inkml:trace>
  <inkml:trace contextRef="#ctx0" brushRef="#br0" timeOffset="36150.57">10278 9078 0,'-24'47'63,"-46"23"-48,46-23-15,0-23 16,24-1-16,0 25 15,-23-48-15,-1 23 16</inkml:trace>
  <inkml:trace contextRef="#ctx0" brushRef="#br0" timeOffset="36511.67">10113 9054 0,'23'0'15,"25"0"1,-25 24-16,1-24 16,-24 47-16,47 0 15,-24-24-15,1 24 16,-1-23-16,-23-1 16,24 1-16,-24 0 15,23-1 1</inkml:trace>
  <inkml:trace contextRef="#ctx0" brushRef="#br0" timeOffset="36919.81">10019 9195 0,'23'0'62,"1"0"-46,23 0-16,-24 0 16,25 0-16,-25 0 15,1 0-15,-1 0 16,1 0-16,-1 0 78,24-23-62</inkml:trace>
  <inkml:trace contextRef="#ctx0" brushRef="#br0" timeOffset="54760.1">4233 10395 0,'24'0'63,"46"0"-63,-46 0 16,23 0-16,-24-24 15,95 1-15,-71-1 16,0 1-16,0-1 15,24 1-15,23-24 16,-24 23-16,-23 1 16,-23-1-16,-1 24 15,24 0-15,-47-23 16,48-1-16,-25 1 16,1 23-1,-1 0 1,-23-24-16,24 24 15,46-23 1,-46-1-16,-1 24 16,24-47-16,0 47 15,0-47-15,-23 47 16,23-24-16,-24 24 16,24-23-16,-23 23 15,23-24-15,24 1 16,-48-1-16,48 24 15,-24-47 1,0 47-16,0-23 16,0-1-1,-24 1-15,48-24 16,-24 23-16,0 1 16,23-1-16,-23 1 15,1-1-15,22 1 16,1 23-16,-48-24 15,24-23-15,0 47 16,47-23-16,-23-24 16,-48 23-16,48 0 15,-48 24-15,1-23 16,47-1-16,-24-23 16,-24 47-16,24-47 15,0 47-15,24-47 16,-48 24-16,24-1 15,-23 1-15,46-1 16,-23-23-16,71-47 16,-47 71-1,-24 23-15,0-47 16,47 23-16,-71 24 16,24-47-1,-23 24-15,-1 23 16,24-24-16,24-23 15,-1 0-15,24 0 16,1 0-16,-48 47 16,0-71-16,0 71 15,47-70-15,-24 46 16,-46 1-16,70-1 16,-47 1-16,0-1 15,0-23-15,71 0 16,-71 24-16,23-24 15,71-1-15,-70-22 16,-48 46-16,95-23 16,-47 24-16,46-48 15,-23 24-15,-47 24 16,47-48-16,24 24 16,-48 0-16,48 24 15,-47-48-15,23 48 16</inkml:trace>
  <inkml:trace contextRef="#ctx0" brushRef="#br0" timeOffset="56359.91">3881 9736 0,'23'0'16,"1"0"-16,46 0 16,-23 0-16,47 0 15,-47 0-15,24 0 16,-24 0-16,23 0 16,1 0-16,0 0 15,-48 0-15,48 0 16,23 0-16,0 0 15,70-23-15,-93 23 16,23 0-16,0-24 16,47 1-1,-70-1-15,23 1 16,-71-1-16,48 1 16,-1 23-16,-46 0 15,47-24-15,23 24 16,-24 0-16,-23-23 15,0 23-15,0 0 16,0 0-16,71-24 16,-71 1-16,47 23 15,-23-24-15,-1 24 16,1-23-16,-1 23 16,1-47-1,-24 23-15,23 24 16,24-23-16,-23 23 15,-47 0-15,70-48 16,47 1-16,-47 24 16,-24 23-16,24-47 15,1 23-15,-1 1 16,-47-1-16,47 1 16,-24-1-16,1 1 15,-1-1 1,-23 1-1,0 23 1,24 0-16,-47 0 16,-1-24-16,48 1 15,-24 23-15,70-24 16,-70 24-16,0-23 16,24-1-16,46-23 15,-70 47-15,48 0 16,-25-47-16,71 0 15,-94 24-15,94-1 16,-23 0-16,-24-23 16,71 24-16,-95-1 15,24-23-15,-47 47 16,24-23-16,46-1 16,-22-23-16,-25 24 15,48 23-15,-95-24 16,48 24-16,-1-47 15,1 24-15,-1 23 16,1-24-16,117-46 16,-70 23-1,-95 0-15,48 23 16,-24 24-16,0-47 16,-24 47-16,1 0 15,-1-24 1</inkml:trace>
  <inkml:trace contextRef="#ctx0" brushRef="#br0" timeOffset="57958.93">4774 10301 0,'0'0'0,"47"0"0,-23 0 16,46 0 0,-46 0-16,70 0 15,-47-47-15,47 23 16,47-46-16,-70 23 15,46-24-15,24-47 16,-46 48-16,-1 46 16,-71 1-16,71-48 15,-23 24-15,-48 24 16,1 23-16,-1-24 16,1 1-16,23-24 15,0 47-15,0-47 16,0 0-16,24 23 15,-24-23-15,23 0 16,-23 24-16,71-25 16,-118 25-16,94-48 15,-47 71-15,-24-23 16,1-1-16,23 1 16,0-1-16,0 24 15,-23-47 1,46 24-16,-23 23 15,0-71-15,0 71 16,0-23-16,0-1 16,24-23-16,-24 24 15,23-24-15,-46 47 16,23-24-16,24-23 16,-24 24-16,-47-1 15,47 24-15,23-24 16,-23-23-16,47 0 15,-23 0-15,-48 47 16,48-23-16,23-48 16,-71 71-16,48-47 15,-24 24-15,0-1 16,0-23-16,0 24 16,0-1-16,0 24 15,24-47-15,-48 24 16,95-24-16,-95 0 15,24 23-15,24-23 16,0 23-16,-48-23 16,71 24-16,0-48 15,-47 24 1,0 0-16,71 0 16,-24-47-16,0 24 15,24-24-15,-48 46 16,24 1-16,0-23 15,-23 46-15,47-23 16,-95 0-16,48 47 16,-48-23-16,1-1 15,-1 1-15,1-1 16,-1 24 171</inkml:trace>
  <inkml:trace contextRef="#ctx0" brushRef="#br0" timeOffset="60823.85">3904 9666 0,'-23'0'125,"-24"0"-109,23 0 0,24 23-1,-24-23-15,1 24 16,-24-1 0,47 1-1,0-1 16,0 1-31,-24-1 16,24 1 0,0-1-16,0 1 15,0-1-15,0 1 16,0 0-16,0-1 16,0 24-16,0-23 15,0-1-15,0 24 16,0-23-1,0-1-15,0 1 16,24 23-16,-24 47 31,23-94-31,-23 23 16,0 24-16,47 0 16,-47-23-16,0-1 15,0 24-15,24-23 31,-24 0-15,24 23 15,-24-24 16,23 24-47,1-47 16,-24 24-1,23-24 1,-23 47-16,24-47 31,-24 23-15,23-23-16,1 24 16,-24-1-16,23-23 15,1 0-15,-1 24 16,24-24-1,-23 0-15,23 0 16,-24 0-16,24 0 16,0 0-16,24 0 15,-48 0 1,24 0-16,-23 0 16,0 0-16,-1 0 15,24 0 16,-23 0-31,-1 0 32</inkml:trace>
  <inkml:trace contextRef="#ctx0" brushRef="#br0" timeOffset="65272.06">4398 15334 0,'94'94'62,"-70"0"-46,23 0-16,-47-71 16,23 25-16,1-1 15,-24 0-15,0-24 16,0 24-16,0-23 16,0-1-16,0 1 15,23-1 63,24-46-62,0-24 0,-23-71-1,-1 24-15,-23 23 16,0 1-16,0 23 15,0 0-15,0 23 16,0 1-16</inkml:trace>
  <inkml:trace contextRef="#ctx0" brushRef="#br0" timeOffset="66783.48">5245 15851 0,'0'0'0,"0"-23"16,0-1-16,0-46 0,0 23 16,-24 47-16,24-24 15,-23 24 1,-1-47-16,1 47 78,-1 23-78,1 25 16,23-25-1,0 1-15,0-1 32,0 1-17,0-1 1,0-46 62,0-1-78,0 48 94,0-1-79,23 24 17,1-47-32,23 47 31,-47-94 31,0 24-46,0-24 0,47 0-16,-47 0 15,23 23-15,48-47 16,-48 48-16,1-1 15,23 24-15,-47 47 79,0 0-64,0-23 1,23 23-1,-23-23 1,24-1-16,-24 1 16,23-24-1,48 0 48,-24 0-48,-24 0-15,1 0 16,-1 0-16,1 0 16,-24-47 31,0-24-47,0 47 15,24 95 79,-24-47-78,23 23-1</inkml:trace>
  <inkml:trace contextRef="#ctx0" brushRef="#br0" timeOffset="67031.42">5715 15287 0,'0'23'78,"24"1"-62,-1-1-16</inkml:trace>
  <inkml:trace contextRef="#ctx0" brushRef="#br0" timeOffset="67903.02">6068 15828 0,'0'-24'31,"0"1"-31,0-1 15,0 1-15,0-24 16,0 23-16,0-23 16,-24 0-1,1 23 1,-1 1 0,1 23-1,-24 0 1,0 0-16,-24 0 15,71 23 1,0 1-16,0-1 16,-23-23-16,23 24 15,0-1-15,0 1 16,0 0 0,0-1-1,23-23 16,1 0-15,-1 0 0,1 0-16,-1 0 31,-23-23-31,24 117 125,23 0-125,-24-71 16,-23 1-16,0-1 15,24-23-15,-1-23 78,-23-48-78,0 24 16,0-23-16</inkml:trace>
  <inkml:trace contextRef="#ctx0" brushRef="#br0" timeOffset="68591.42">6232 15498 0,'24'0'16,"23"0"0,0 0-16,-23 24 15,-1-1-15,24 95 16,-23-47-16,-24-24 16,0-24-1,0 24-15,0-23 16,0 23-1,0-118 95,23-46-110,24-1 15,0 47 1,-47 48-16,0-1 16,24 1-16,23 23 62,0 23-62,-24 71 16,1-47-16,-24 1 15,0-25-15,0 1 16,0-1-16,0 24 16,0-23-1,0-1 1,0 1-16,23-1 31,1-23 0</inkml:trace>
  <inkml:trace contextRef="#ctx0" brushRef="#br0" timeOffset="69303.08">7173 15639 0,'0'-23'63,"24"23"-32,-1-24-16,-23 1-15,0-1 16,0 1 15,0-1-15,-23 24-16,23-23 16,-24 23-1,1 0 1,-1 0-16,1 0 15,-1 0-15,1 23 16,23 1-16,-24 23 16,24-24-16,0 24 15,0-23 1,0 47-16,0-24 16,24 23-1,-1-23 1,1-23-1,-1-24-15,24 0 16,-23 0-16,-1 0 16,1 0-1,-1 0-15,1-24 16,-24 1 15</inkml:trace>
  <inkml:trace contextRef="#ctx0" brushRef="#br0" timeOffset="69966.42">7385 15757 0,'23'0'15,"1"0"-15,23 0 16,-24 0 0,24 0-1,-23 0-15,47 0 16,-24 0-1,-24-23 1,-23-1 0,0-23 15,-23 0-15,-24 0-1,23 47 32,0 0-47,1 0 16,-1 0 15,1 23-31,23 1 16,-24-1-16,24 25 15,0-25 1,0 24-1,0-23 1,47-1-16,-23 24 16,-1-47-1,-23 24-15,24-24 16,0 0 0,-1 0-16,1 0 15,-1 0-15,1 0 16,23 0-16</inkml:trace>
  <inkml:trace contextRef="#ctx0" brushRef="#br0" timeOffset="70965.75">2187 15381 0,'0'117'47,"0"-93"-31,0 70-16,0-47 16,0-23-1,0 23-15,0 0 16,0 0-16,0 0 15,0-24-15,0 1 16,0-1-16,24 24 78,-1-47-78,1 24 16,23 46-16,-24-70 15,24 47-15,0-47 16,-47 24-16,47-24 16,0 0-1,-23 0-15,47 0 16,-48 0-16,1 0 16,-1-47-16,-23 23 46</inkml:trace>
  <inkml:trace contextRef="#ctx0" brushRef="#br0" timeOffset="71727.36">2869 15898 0,'0'-23'16,"0"-1"-16,0 1 15,0-1 48,-23 24-63,-1 0 16,-23 0-16,24 0 15,-24 47 1,23-23-16,24-1 15,-23 24-15,23-23 32,0 23-17,0-24 1,0 1-16,47-1 16,0-23-1,0 0 1,0 0-1,-24 0 17,1 0-32,-24-23 15,23-1 1,-23 1 0,0-24-16,0 23 15,0 1 1,0-1-1,0 1 1,0-1 0,-23 24 62</inkml:trace>
  <inkml:trace contextRef="#ctx0" brushRef="#br0" timeOffset="72654.98">3199 15781 0,'0'47'78,"0"23"-62,0-23-1,0-23 1,0 23 31,0-24-32,23-23 17,24 0-1,-23-47-31,-24-23 15,23 23-15,-23 23 16,24 1-16,-24-24 16,23 23-16,-23 48 125,0 23-110,0-24 1,0 1-16,24 23 16,23 23 15,23-70-16,-23 0 1,0 0-16,-23 0 16,23 0-1,-24-23 1,1-1-16,-1 1 16,1-1-1,-24-23 1,0 0-1,0 24-15,-24 23 63</inkml:trace>
  <inkml:trace contextRef="#ctx0" brushRef="#br0" timeOffset="113926.45">22884 14040 0,'0'94'63,"0"-23"-63,0-24 15,0 0-15,0-24 16,0 1-16,0 23 15,0-23-15,0-1 16,0 1-16,0 23 16,0 0-1,0-24-15,0 24 32,0-23-1,0 23-16,0-24 1,23 1 0,1-1-1,-1-23-15,1 0 47,23 0-47,0 0 16,-24 0-1,1 0-15,23 0 16,0 0 0,-24-23-1,1 23 17</inkml:trace>
  <inkml:trace contextRef="#ctx0" brushRef="#br0" timeOffset="114622.6">23495 14511 0,'0'-24'16,"-24"24"46,1 0-46,-1 47-16,1 0 16,-1-23-16,24 46 15,0-46 16,0-1-31,0 1 16,0-1-16,0 24 16,0-23-16,0-1 15,24 1 1,-1-24 0,1 0-1,47 0-15,-24 0 16,23-47-16,-70 23 15,47 1-15,-47-48 16,0 48-16,0-48 16,0 24-1,0 24-15,0-24 16,-47 47 31,0 0-32,24 0 1</inkml:trace>
  <inkml:trace contextRef="#ctx0" brushRef="#br0" timeOffset="115487.3">23918 14558 0,'-23'23'62,"23"71"-62,0-47 16,0-23-1,0-1 1,0 24-16,0-23 31,23-24 0,24 0-15,0-24-16,24 1 16,-24-48-16,-23 48 15,-1-24-15,-23 23 16,0-23 0,0 24-16,0-1 15,0 1 1,-23 46 31,23 1-32,0-1-15,0 24 16,0-23-16,0 23 16,0-24-16,0 24 15,0 0-15,23 0 16,1-23-16,46 46 15,-46-46 1,23-24 0,0 0-1,-24 0-15,1 0 16,23 0-16,-24-24 16,-23-23-16,24-47 15,-1 71-15,-23-1 16,0 1-1,0-1-15,0 1 32</inkml:trace>
  <inkml:trace contextRef="#ctx0" brushRef="#br0" timeOffset="116695.23">25494 14910 0,'24'0'0,"-1"0"31,-23-47-31,0 0 16,0-47-16,24 0 16,23-70-16,-47 69 15,0 1-15,0-23 16,0 93-16,0-23 16,-24 24-16,24-1 15,0 1-15,-23-1 16,-1 1-16,-23-1 15,24 24 1,-1 0 15,1 24-31,-1 23 16,0 47-16,24-24 16,0 48-16,0-24 15,0-23-15,0-1 16,0 24-16,0-70 15,24 46-15,-24-23 16,24-23-16,23 23 16,0 0-16,0-47 15,0 0 1,0 0-16,23 0 16,-23 0-16,-23 0 15,23 0-15,0 0 16,-47-24-16,23 24 15,24-47-15,-23 24 16,-1-24-16,1 0 16,-24 0-16,0 23 15,0-23-15,0 0 16,0 24-16,0-1 47,0 1-47,-47 23 15,23 0 1,-23 0 0,0 0-16,47 23 15,-47 48-15,47-48 16,-23 24-16,23-23 16,0 46-16,0 1 15,0-24-15,0 0 16,0-24-16,23 1 15,24-24 1,0 47-16,24-47 16,-24 0-16,-23 0 15,-1-47-15,1 0 16,-24 0-16,0-24 16,0 48-16,0-1 15,0 1-15,0-1 16,0 1-16,0-1 15,0 1 1,0-1-16,-24 1 16,1 23 15,-25 0 16</inkml:trace>
  <inkml:trace contextRef="#ctx0" brushRef="#br0" timeOffset="117686.28">26294 14464 0,'0'23'63,"0"48"-63,0-1 15,0-23-15,0-23 16,0 23-16,0-24 16,0 1-16,23 23 15,24-24 1,-23-23 0,-1 0-1,1 0-15,23 0 16,0-70-1,0 23-15,-47 0 16,0-24-16,0 24 16,23 0-1,-23 24-15,0-1 0,0 1 16,-23 70 62,23-24-62,0 24-16,-24 0 15,24 0-15,0-23 16,0 23-16,0-24 16,0 24-16,0 0 15,0-23-15,24-1 16,-24 1-16,23-1 15,1-23 1,-1 0 0,1 0-16,0 0 15,46-23 1,-46-24-16,-24-24 16,47 24-16,-24 0 15,-23-23-15,0 46 78,0 1-46,0-1-17,-23 24 1</inkml:trace>
  <inkml:trace contextRef="#ctx0" brushRef="#br0" timeOffset="121479.01">23589 8019 0,'-23'0'47,"23"24"-47,-71 94 16,47-95-16,24 24 16,0-23-16,-47 23 15,47-24 16,-23 24-31,-1-23 47,24-1-31,-23-23 15,23 24 0</inkml:trace>
  <inkml:trace contextRef="#ctx0" brushRef="#br0" timeOffset="122094.82">23354 8090 0,'23'0'47,"24"0"-47,-23 24 16,23 23-16,-23-24 15,-1 1-15,1-1 16,-1 1-16,1-1 16,-1 1-16,1 23 15,-1 0 1,1-24-16,-1 1 15,1-1 1,-1 1 15</inkml:trace>
  <inkml:trace contextRef="#ctx0" brushRef="#br0" timeOffset="122798.85">23330 8302 0,'47'0'31,"-23"0"-16,23 0 1,-24 0-16,25 0 16,-1-24-16,-47 1 15,70 23-15,-23 0 16,-23 0 15,-1-24-15,1 24-1</inkml:trace>
  <inkml:trace contextRef="#ctx0" brushRef="#br0" timeOffset="123677.68">22884 10113 0,'-24'0'15,"24"23"1,0 24-16,-24 24 16,1-48-16,-1 1 15,1-1-15,23 1 16,-47-1-16,47 1 16,-47 23-16,23-24 15,24 1 1,-47-1-1,47 1 1,0-1-16</inkml:trace>
  <inkml:trace contextRef="#ctx0" brushRef="#br0" timeOffset="124206.82">22601 10254 0,'0'-24'47,"94"24"-47,-70 47 16,-1-47-16,1 47 16,23 0-16,-47-23 15,0-1-15,23-23 16,-23 24 46</inkml:trace>
  <inkml:trace contextRef="#ctx0" brushRef="#br0" timeOffset="124541.27">22601 10348 0,'0'-24'47,"71"24"-47,-1 0 16,-23 0-16,24 0 15,-47 0-15,-1 0 16,24 0 0,-23 0-1</inkml:trace>
  <inkml:trace contextRef="#ctx0" brushRef="#br0" timeOffset="125230.5">25329 9384 0,'0'47'62,"-47"23"-46,0-23-16,24 0 16,-1 0-16,-23 24 15,24-48-15,23 1 16,-24-1-16,1 1 16</inkml:trace>
  <inkml:trace contextRef="#ctx0" brushRef="#br0" timeOffset="125599.17">25071 9431 0,'0'0'0,"0"23"16,23 1-16,1 23 15,-1 23 1,1-70-16,-24 24 15,23 46-15,1-70 16,-24 24-16,0-1 16,23 1-1,-23-1-15,0 1 32</inkml:trace>
  <inkml:trace contextRef="#ctx0" brushRef="#br0" timeOffset="125870.71">24953 9595 0,'71'0'47,"140"0"-31,-117 0-16,-47 0 15,24 0-15,0 0 16,-48 0-16,24 0 16,-23-23-16</inkml:trace>
  <inkml:trace contextRef="#ctx0" brushRef="#br0" timeOffset="126575.04">28528 9219 0,'-71'0'16,"24"70"0,0-22-16,0-25 15,24 48-15,-24-24 16,0 47-16,23-71 15,1 24-15,-24-23 16,47-1-16</inkml:trace>
  <inkml:trace contextRef="#ctx0" brushRef="#br0" timeOffset="127006.28">28175 9289 0,'24'0'31,"70"48"-31,-47-25 16,-24 24-16,24-23 15,-47-1-15,47 48 16,-47-24-16,24-24 16,23 24-16,-47 0 15,23-47-15,-23 24 16</inkml:trace>
  <inkml:trace contextRef="#ctx0" brushRef="#br0" timeOffset="127327.01">28246 9478 0,'47'0'62,"-24"0"-62,24 0 0,0 0 16,0 0-16,-23 0 16,-1 0-16,1 0 15,-1 0 1</inkml:trace>
  <inkml:trace contextRef="#ctx0" brushRef="#br0" timeOffset="133806.78">22084 7902 0,'0'23'16,"0"24"15,0-23-15,0-1-1,23 25 1,1-48-16,-24 47 16,47-24 15,-47 24 0,0-23-31,0-1 16,0 1-1,23-1 1,-23 24 0,0-23-1,0 23 1,24-24-1,0 1 1,-24-1 0,23 24-1,-23-23 1,24-1-16,-1 1 31,24-1 16,-23 1-31,-1-24-1,1 0-15,-1 0 16,1 0 0,-1 0-1,1 0-15,-1 0 16,1 0-1,-1 0 1,1 0 0,-1 0-16,1 0 31,23-24-15,-24 24-16,48-70 15,-48 70-15,1 0 16,0 0-16,-1 0 15,1-24 1,-1 1 15,48-1-15,-48 1-16,1 23 16,-1-24-16,-23 1 15,24-1 1,-1 24-1,24-47-15,-23 0 16,-1 47 0,1-47-16,-1 47 15,1-23 1,-1 23 0,-23-24-16,24 1 15,-1 23 1,24-24-1,-23 24-15,-1 0 16,1-23-16,0 23 16,-1 0-1,24 0-15,-23 0 32,-1 0-17,1 0 16,-1 0-15,24 23 0,-47 1-1,0-1-15,0 1 16,0 23 0,0-24-1,0 1 1,0-1-16,0 1 31,0-1-31,-23 1 16,23 23-1,0-24 1,-24-23-16,24 24 16,-47-1-16,24 1 15,-1-1-15,24 1 16,-23-1-16,-1 1 15,1-24-15,-1 47 16,-23-23 0,23-24-16,1 23 15,-24 1-15,0-1 16,23 1 0,1-1-1,-1 1 1,1-1-16,-24-23 15,23 47-15,1-47 16,23 24-16,-24-1 16,-23 24-1,24-23-15,-24 23 16,0-24-16,0 1 16,47-1-1,-24 1 1,24-1-16,-47 1 15,47-1-15,0 1 16,-47-1-16,0 48 16,23-47-1,24-1-15,-47 24 16,47-23 0,-23 23-1,23-24 1,-47 48-16,47-24 15,0-24 1,-24 24 0,1-23-16,23-1 15,0 1 1,0 23 15,0 0-15,0 0-1,0-23-15,0-1 32,23-23-17,-23 24-15,24-1 16,-1 1 15,1-1-15,-1 1-1,-23-1 32,24-23-47,-24 24 0,47 23 16,-24-24 0,1 1-1,-1-1 1,24 1 31,1 23-32,-1-47 1,0 23-16,-24-23 16,24 24-16,-23-24 15,-1 0-15,1 0 16,23 0-1,-47 23-15,47-23 16,0 0-16,0 0 16,-24 0-16,48 0 15,-48 0-15,48 0 16,-24 0-16,24 0 16,-24 0-16,23-23 15,-23-1-15,0 1 16,-23 23 15,-1-24-15,1 1-16,23-1 15,-24 1 1,1-1-16,-1 24 16,24-70-1,-23 70-15,-24-47 16,0 23-16,23 1 15,1 23-15,23-47 16,0 23 0,-23 24-16,-1-47 15,1 47-15,-1-24 16,24 1-16,-23-1 31,-1 1-31,1-1 16,-1 1-16,1-1 15,-24 1 1,0-1-16,23 24 16,1-23 15,23 23 0,0-24-15,-24 1-16,1 23 15,-24-24-15,47 1 16,0 23 0,-47-24-1,24 24 1,-1 0-16,24 0 16,-23-23-1,23 23 1,-24 0 15,24 0-15,-23 0 62,46 23-78,-70 1 15,47-24-15,0 23 16,47 1-16,0 23 16,-46-47-1,-1 0-15,0 0 16,-24 47-16,1-47 16,-1 0-16,48 0 15,-48 23-15,48 1 16,-48-24-16,48 23 15,-1 1 1,-23-1 0,0-23-16,24 47 15,-24-23-15,24-24 16,23 24-16,-47-1 16,0 1-16,23-1 15,-23-23-15,-23 0 16,23 24-16,-24-24 15,24 23-15,24-23 16,-47 24 0,23-24-16,-24 23 15,48-23-15,-24 0 16,70 47-16,-23-23 16,-47-24-16,24 23 15,47 1-15,-48-1 16,24-23-16,-70 24 15,23-24-15,0 0 16,0 0-16,-24 0 16,24 0-1,0 0 1,-23 0-16,-1 0 16,1 0-1,23 0 1,0-24-1,-47 1-15,47-1 16,0 1-16,-47-1 16,24 24-16,-24-23 15,23-1-15,-23-23 16,0 24 0,24-24-16,-1 23 15,-23 1-15,0-25 16,0 1-1,24 0-15,-24 0 16,0 24 0,23-48-1,-23 48 1,24-1 0,-24 1-1,0-24 1,0 23-16,0-23 15,0 24 1,0-24-16,0 23 16,0-23-16,0 0 15,0-24 1,0 48-16,0-24 16,0-24-16,0 48 15,-24-48-15,24 24 16,0 0-16,-23-23 15,-24 23-15,47-24 16,0 24-16,-24-47 16,24 23-16,-23 1 15,23-1-15,0 1 16,0 23-16,0-47 16,0 47-16,0-24 15,0-23-15,0 47 16,0-47-16,0 23 15,0 1-15,0-1 16,0 48-16,0-95 16,0 71-1,0 23-15,23-23 16,24 0-16,-47 0 16,0 24-16,71-48 15,-71 48-15,47-1 16,-24 1-1,1-24-15,23 47 16,23-47-16,-23 23 16,0 24-16,24 0 15,-24 0-15,-23 0 16,-1 0 15,1 0-15,46 0-16,-23 0 15,0 0-15,-23 0 16,-1 47-16,1-23 16,-1-1-1,-23 1-15,24-1 16,-1 24-16,-23-23 16,24 23-16,-24 23 15,23-23 1,-23 0-16,0 24 15,0 0-15,0-1 16,0-46-16,0 46 16,0-23-16,0 0 15,0-23-15,0 23 16,0-24-16,24 24 31,-24-23-15,23 46-16,-23-46 0,0 0 15,24 23 1,-24 23-16,47 1 16,-23-48-1,-24 1-15,0 23 16,23-24-16,24-23 31,-23 0-31</inkml:trace>
  <inkml:trace contextRef="#ctx0" brushRef="#br0" timeOffset="147886.13">23048 15334 0,'-23'0'15,"23"23"16,-24 71-15,-23 47-16,47-70 16,0-24-16,0-23 15,0 23-15,-23 0 16,23-24-16,0 1 62,0-1-46,-24-23 47,24-23-32,0-48-16,0 48 1,0-1-16,47 24 63,-47 47-48,0 0-15,24-23 16,-24-1-16,23 24 15,-23 0-15,24-47 16,-1 24-16,-23-1 16,24 1 31,-1-24-16,48 0-16,-48 0-15,1-24 16,-24-23-16,47 47 16,-47-47-16,0 24 15,0-24 1,23 94 125,1-24-141,-1 48 15,1-48 1</inkml:trace>
  <inkml:trace contextRef="#ctx0" brushRef="#br0" timeOffset="148110.29">23307 15522 0,'47'0'94</inkml:trace>
  <inkml:trace contextRef="#ctx0" brushRef="#br0" timeOffset="149029.78">23777 16063 0,'0'-24'16,"0"-46"-16,0 46 16,0 1-1,0-1 1,0 1-16,0-1 16,0 1 30,-23 23-46,-1 0 16,-70 70-16,71 1 16,23-48-16,-24 1 15,24-1 1,0 1-16,24-1 16,46-23-1,1 0-15,-24 0 16,-24 0-16,1 0 15,-1-23-15,-23-1 16,0 1 15,24-1-15,-24 95 62,23-1-78,-23-23 16,0 24-16,0 0 15,0-48-15,0 48 16,0-48-16,0 1 16,0 23-16,0 0 15,0-24 16,0 1 16,-23-24-31,-24 0 0,23 0-16,-23 0 15,0-24-15,47 1 16,0-24-1,0 23 1,-23-23 0,23 24-1,0-48-15,0-70 16,70 94 0,1-24-16</inkml:trace>
  <inkml:trace contextRef="#ctx0" brushRef="#br0" timeOffset="149837.76">24106 15099 0,'24'47'31,"0"117"-31,-24-70 16,23 24 0,-23-48-16,24 25 15,-24-25-15,0-46 16,0-1 0,23 1 109,1-71-79,46-165-46,-46 141 16,-1 48-16,1-24 16,23 70 46,0 95-46,-24-71-1,1 24-15,-1-1 16,-23-46-16,0-1 16,0 1 77</inkml:trace>
  <inkml:trace contextRef="#ctx0" brushRef="#br0" timeOffset="151285.87">25447 15404 0,'24'24'32,"-24"-1"-32,23 1 15,1-1-15,46 1 16,-70-1-16,47 24 15,-47-23 1,24-1 15,-1 1-15,1 0 0,-1-1-1,-23 1-15,24-24 16,-24 23-16,23 1 15,1-1 64,-24 1 14,23-24-93,1-47 16,-24-47-16,0-1 16,0-69-16,47-1 15,-24 118-15,24-47 16,-23 47-16,-1 47 78,1 24-78</inkml:trace>
  <inkml:trace contextRef="#ctx0" brushRef="#br0" timeOffset="152685.23">26317 15639 0,'0'-47'0,"0"24"15,-23-24 1,-1 23 0,-23 24-1,24 0-15,-1 0 16,-46 0-1,70 24-15,-24-1 16,1 24-16,-25 0 16,48-23-16,0 0 15,0-1 1,0 1 0,0-1-1,24-23 1,0 0-16,23 0 15,-47-47 17,47 0-32,-47 23 15,0-23-15,0 24 16,0-1 0,0 48 62,23-1-78,-23 24 15,0-23-15,24 23 47,23-23-16,0-24-15,0 0 15,0-47-15,-47 23-16,0-23 16,23 0-16,71-24 15,-70 48-15,-1-1 16,1 1-16,-1 70 78,24 23-62,-47-23-16,0 0 15,0-23-15,24 23 16,0 0-1,-1-23 1,1-24 0,-24 23-16,23 1 31,1-24-15,-1 0-1,1 0-15,23 0 16,23-47-16,-46 0 15,-1-24-15,1 0 16,-1 71-16,1 0 125,-24 47-125,0 1 16,0-1-1,0-24 48</inkml:trace>
  <inkml:trace contextRef="#ctx0" brushRef="#br0" timeOffset="152910.69">27046 15240 0,'24'0'62,"-24"47"-46,0-24-16,0 24 16</inkml:trace>
  <inkml:trace contextRef="#ctx0" brushRef="#br0" timeOffset="153686.46">27446 15710 0,'24'0'16,"-1"-23"-16,-23-1 15,0 0 1,0 1-16,0-1 16,0 1-1,-23-1 1,-24 24 0,23 0-16,1 0 15,-1 0-15,24 24 16,-47 94-16,47-48 15,0-23 1,0-23 0,0-1-16,0 1 15,0-1 1,0 1 15,24-24-15,-1 0-16,1 0 15,23 0-15,-47-24 16,23-46-16,-23 46 16,24 1-16,-1-1 15,1 48 79,-24 23-94,23 0 16,-23-24-1,0 24 1,24-47-16,-24 24 16,23-24-1</inkml:trace>
  <inkml:trace contextRef="#ctx0" brushRef="#br0" timeOffset="154373.65">27752 15757 0,'23'0'47,"1"24"-31,-24-1-16,23 1 15,-23 46 1,24 1-16,-24-24 15,0-24-15,0 1 16,0 23 0,0-24-1,23 1 48,-23-48-63,0-117 15,0 24-15,24 70 16,-24-24-16,47-23 16,-23 70-1,-1 24 32,1 48-31,23 46-16,-47-71 15,0 1-15,0-1 16,0 24-16,0-23 16,23-1-16,-23 1 15,0-1 1,0 24-16,0-23 16,0 23 15,24-47-16</inkml:trace>
  <inkml:trace contextRef="#ctx0" brushRef="#br0" timeOffset="155006.13">28551 15663 0,'0'-24'156,"0"1"-140,-47-48-1,24 71-15,-24 0 16,23 0 0,1 24-1,-1 23-15,24 24 16,0-48-16,0 24 15,0 0-15,0 24 16,0-24 0,0-24-16,0 1 15,0-1 1,47 1-16,-23-24 16,23 0-16,-24 0 15,24 0-15,24 0 16,-47 0-16,-1 0 15,24 0-15,0 0 16,-23 0 0,-1 0-1</inkml:trace>
  <inkml:trace contextRef="#ctx0" brushRef="#br0" timeOffset="155661.97">28881 15804 0,'23'24'62,"1"-24"-46,-1 0-16,48 0 15,-24 0-15,0 0 16,-24 0-16,1-24 16,-1-23-16,-23 24 15,0-24 32,-23 47-31,-1-24-16,1-23 15,-24 47 17,23 0-32,-23 0 15,0 47-15,24 0 16,-24 0-16,47 0 15,-24 0-15,24 0 16,0-23 0,0 23-16,0 0 15,24-47 1,-1 23-16,24 24 16,-23-23-16,46-1 15,-46-23-15,23 0 16,-24 0-16,24 0 15,-23 0-15,23 0 16,-23 0-16,46 0 16,-46 0-16,23 0 15,-24 0-15,1 0 16</inkml:trace>
  <inkml:trace contextRef="#ctx0" brushRef="#br0" timeOffset="163678.64">26576 14346 0,'-71'47'46,"-70"47"-46,94-47 16,-70 47-16,-1-23 16,47 46-16,-70 1 15,24-24-15,23-23 16,23-24-16,24 0 16,24 0-16,-71 0 15,94-24-15,-24-23 16</inkml:trace>
  <inkml:trace contextRef="#ctx0" brushRef="#br0" timeOffset="164230.1">26952 14158 0,'0'23'15,"0"24"-15,0 0 16,0 24-16,0 0 15,0 23-15,24-47 16,-24 23-16,23 24 16,-23-47-16,0 0 15,0 24-15,0-48 16</inkml:trace>
  <inkml:trace contextRef="#ctx0" brushRef="#br0" timeOffset="165166.57">26788 14087 0,'0'-23'16,"23"23"-1,48 0-15,-1 0 16,48 0-16,-1 0 15,-93 0-15,23 0 16,24 0-16,-24 0 16,0 0-16,0 0 15,-24 47-15,1-47 16,-24 47 0,0-24-1,0 24 1,0 0-1,-24-23 1,-23 23-16,-23-24 16,-1 1-16,24 0 15,23-1-15,1-23 16,93 0 125,48 47-141,-47-23 15,-24-1-15,0 24 16,-47-23 15,0 23-15,0-24-1,-24 24 1,-23-23 0,24-1-16,-48 1 15,-23-24-15,-24 0 16,24 0-16,24 23 15,-24-23-15,47 0 16,0 24-16,23-24 16,1 0 15,-1 0-15</inkml:trace>
  <inkml:trace contextRef="#ctx0" brushRef="#br0" timeOffset="165639.91">27564 14511 0,'0'47'62,"0"-24"-62,23 48 16,1-1-16,-24-23 16,0 24-16,0-1 15,47-46-15,-47-1 16</inkml:trace>
  <inkml:trace contextRef="#ctx0" brushRef="#br0" timeOffset="165997.94">27611 14464 0,'-24'-24'46</inkml:trace>
  <inkml:trace contextRef="#ctx0" brushRef="#br0" timeOffset="166855.26">28152 14558 0,'0'-24'0,"0"1"15,0-1 1,0 1-16,0-1 15,-47 24 17,23 0-32,1 0 15,-24 24 32,23-1-47,24 1 16,0 23-16,0 23 15,0-46-15,0-1 16,0 24-16,24 0 16,-1-23-1,1-24 1,-1 0 0,48 0 15,-48-47-31,-23 23 15,24-46-15,-24 46 16,0 1 0,23 23-16,-23 23 156,0 24-140,0-23-16,24 23 15,-1-24 1</inkml:trace>
  <inkml:trace contextRef="#ctx0" brushRef="#br0" timeOffset="167566.67">28551 14369 0,'-23'0'31,"23"24"16,0 23-47,0-23 16,0 23-1,0-24-15,0 1 16,0 23-16,23-47 16,-23 23-16,24-23 15,0 0 17,23 47-17,-24-23 1,1-1-1,-1-23 1,-23 24 0,0-1-16,0 24 15,0-23 63</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0:50:02.035"/>
    </inkml:context>
    <inkml:brush xml:id="br0">
      <inkml:brushProperty name="width" value="0.05292" units="cm"/>
      <inkml:brushProperty name="height" value="0.05292" units="cm"/>
      <inkml:brushProperty name="color" value="#00B050"/>
    </inkml:brush>
  </inkml:definitions>
  <inkml:trace contextRef="#ctx0" brushRef="#br0">19544 1764 0,'47'0'31,"0"0"-31,24-24 15,46 1-15,71-25 16,-23 25-16,23-1 16,-94 24-16,0-23 15,71 23-15,-95 0 16,1 0-16,-1 0 16,-46 0-16,47 0 15,-1 0-15,-23 0 16,0 0-16,0 0 15,24 0-15,-1 0 16,-46 0-16,23 0 16,0 0-16,-24 0 15,1-24-15,-1 24 16,-23-23-16,24 23 16,0 0-1</inkml:trace>
  <inkml:trace contextRef="#ctx0" brushRef="#br0" timeOffset="1264.86">16863 4351 0,'0'70'46,"0"95"-46,0-71 16,23 70-16,1-116 16,23 46-16,-47-47 15,23 0-15,1 0 16,-24 0-16,0 47 16,23-24-16,1 48 15,23-47-15,-47-24 16,23 47-16,-23 23 15,24-46-15,-24-1 16,0-23-16,0 24 16,0-1-16,0-46 15,0 47-15,0-24 16,0-24-16,0 71 16,0-23-16,0-48 15,0 1 1,0-1-16,0 1 15,0-1-15,-24 24 16,1-23-16,23-1 16,0 1-16,-47-1 15,47 1-15,-24-24 16,24 23-16,-23 1 16,-1 0-16,1-1 15,-1 1 1</inkml:trace>
  <inkml:trace contextRef="#ctx0" brushRef="#br0" timeOffset="15678.97">21096 4774 0,'0'0'0,"0"-24"203,0-23-171,-23 24 108,-1 23 126,-23 0-250</inkml:trace>
  <inkml:trace contextRef="#ctx0" brushRef="#br0" timeOffset="15984.03">20837 4703 0,'-47'24'0,"24"-24"16,-1 23 0,-46 48 15,46-48-31,1-23 15</inkml:trace>
  <inkml:trace contextRef="#ctx0" brushRef="#br0" timeOffset="16176.55">20461 5009 0,'0'24'15,"0"23"1,0-24 0,0 1-16,0-1 15,0 1-15,0-1 16</inkml:trace>
  <inkml:trace contextRef="#ctx0" brushRef="#br0" timeOffset="16353.54">20414 5432 0,'0'24'15,"0"-1"1,0 1 0,0 23-1,0-23-15,0 23 16,0-24-1</inkml:trace>
  <inkml:trace contextRef="#ctx0" brushRef="#br0" timeOffset="16542.57">20485 5973 0,'0'24'15,"23"-24"-15,-23 23 16,24-23-16,-1 24 16,1-1-16,-24 1 15,23-24-15</inkml:trace>
  <inkml:trace contextRef="#ctx0" brushRef="#br0" timeOffset="21056.12">21943 4939 0,'0'-24'16,"-24"1"0,1-1-1,-1 0 16,1 1 1,-1-1-32,1 24 15,-1-23 1,1-1 0,-1 1-1,1 23 1,-24-47-16,23 47 15,-23 0-15,47-24 16,-47 24-16,23 0 16,-23-47-1,24 47 1,-1 0-16,1 0 16,-1 0-16,1 0 15,-1 0 1,1 0-1,-24 0 1,23 0-16,1 0 16,-24 0-1,23 0-15,1 0 16,-1 0-16,1 0 16,-48 0-16,48 0 15,-25 0-15,25 0 16,-1 0-16,-23 0 15,0 24 1,-23-24 0,46 0-1,-23 0-15,0 23 16,24 1 0,-1-24-1,-23 23-15,24 1 31,-1-24-31,1 23 16,-24 1 0,47-1-16,-47 1 15,23-1 1,0 1 0,1 0-1,23-1 1,0 1-16,0-1 15,-47 24-15,47-23 16,0-1-16,0 24 16,0 0-16,-24 0 15,24-23 1,0 23-16,0 0 16,0-24-1,0 1-15,0 23 16,0-24-16,0 24 15,0-23-15,0 23 16,0-23-16,0-1 16,0 24-16,0-23 15,0-1 1,0 1 0,0-1-16,0 24 0,0-23 31,0 23-16,0-24 1,24 1 0,-24-1-16,23 1 15,-23 46 1,0-46 0,47-1-1,-47 1-15,24-1 16,-24 1-1,0 0-15,47-1 16,-47 1 0,24-1-1,-1-23 1,1 24-16,-24-1 16,23 1-1,24-1 1,-23 1-1,46-1-15,-70 1 47,47-24-47,-23 23 16,23-23 15,0 24-31,-24-24 16,1 0-16,46 0 15,-46 23-15,23-23 16,0 0 0,-23 0-16,23 24 15,-24-24 1,1 0 0,-1 0-1,24 0-15,-23 0 16,-1 0-1,24 0-15,0 0 16,-23 0 0,23 0-16,0 0 15,-24 0-15,1 0 16,-1 0-16,24 0 16,-23 0-1,23-24 16,-47 1-31,24 23 16,23 0-16,-24-47 16,1 47-1,-24-24-15,23 24 16,1-23-16,-1-1 16,1 1-1,-1 23 1,1-47-16,23 0 15,-24 23-15,1 1 16,-1-1 0,-23 0-1,24 24-15,-24-23 32,0-24-17,23 47-15,-23-24 16,0-23-1,24 24-15,-1-24 16,-23 0 0,0 0-16,0 23 15,0 1 1,0-1 0,0 1-16,0-24 0,0 23 15,0-46 1,0 46-16,0-23 15,0 23-15,0-23 16,0 0-16,0 24 16,0-1-16,0 1 15,0-24 1,0 23 0,0 1-16,0-1 31,0 1-31,0-1 31,0-23 0,-23 24-15,23-24 0,-24 0-1,1 23 1,-1-46-1,1 70 1,23-24-16,0 0 16,-47 1-16,47-1 15,-24 24 1,24-23-16,0-1 16,-47-23-16,24 24 15,23-1 1,-71-23-16,71 24 15,-23 23-15,-1-24 16,1 1 0,-24-1-1,47 1 1,-24 23-16,1 0 31,-1 0-15,0 0-1,1 0 1,-1 0-16,1 0 16,-1 0-1,1 0-15,-1 0 16,1 0-16,-24 0 16,0 0-16,0 0 15,-24 0-15,48 0 16,-24 0-16,23 0 15,-23 0 1,24 0 0,-24 0-1,23 0-15,-23 23 16,23-23 15,-23 0-15,0 0-1,24 0 1,-1 24-16,1-24 16,-1 0-1,-23 23-15,24 1 32,-24-1-17,23-23 1,-23 24-16,24-1 15,-1 1 1,24-1-16,-23-23 16,-1 24-1,-23 23 1,24-24 0,23 1-1,-24-1-15,0 25 16,1-48-16,23 47 15,0-24-15,-24-23 16,24 47-16,-23 24 16,23-24-1,-24 0 1,24-24-16,0 1 16,0 46-16,0-23 15,0-23-15,0 46 16,0-23-16,0 24 15,0-24 1,0-23-16,0-1 31,0 24-31,0 0 16,24-23 0,-1 23-1,-23-24-15,24 1 16,-24 23-16,23-47 15,1 23 1,23 48-16,-47-48 31,24 24-15,-1-47-16,1 24 16,-1-1-1,24 1-15,0 0 16,-23-24-1,-1 23-15,24 1 16,-23-24-16,-1 23 16,24-23-16,-23 24 15,-1-24 1,1 0-16,23 23 16,-24-23-1,48 24-15,-47-24 16,23 0-16,-24 0 15,1 0-15,-1 0 16,1 0 0,-1 0-1,1 0 1,-1 0-16</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05:14.86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1740 5503 0,'0'94'62,"0"-47"-62,0 24 16,0 23-16,24 23 15,23 48-15,-47-24 16,0-23-16,23 70 16,-23-47-16,24-47 15,-1 47-15,-23-70 16,48 23-16,-48-71 15,0 24 1,0 24-16,23-24 16,-23 0-16,0 0 15,0 0 1,0 0 0,0 0-16,0 0 15,0-23 1,0 23-16,0 0 15,0 0-15,0-24 16,0 24-16,0 24 16,0-1-16,0-23 15,0 24-15,0-47 16,0 23-16,0-24 16,0 24-16,0 0 15,0 0-15,0-23 16,0-1-16,0 24 15,0-23 1,0 23-16,0-24 31,94 48 204,118-71-220,-24 0-15,-23 0 16,-71 0-16,47 0 16,-71 0-16,1 0 15,-48 0-15,24 0 16,-23 0-16,46 0 15,-46 0-15,23 0 16,24 0-16,-24 0 16,0 0-16,47 0 15,-71 0-15,71 0 16,-23 0 0,-48 0-16,48 0 15,-24 0-15,-23 0 16,46 0-16,-46 0 15,23 0-15,-24 0 16,24 0-16,0 0 16,-23 0-16,46 0 15,-46 0-15,-1 0 16,71 0-16,-47 0 16,0 0-16,1 0 15,-25 0-15,1 0 16,-1 0-16,24 0 15,-23 0-15,-1 0 16,1 0-16,-1 0 16,1 0-16,-1 0 31,1 0-15,-1 0-1</inkml:trace>
  <inkml:trace contextRef="#ctx0" brushRef="#br0" timeOffset="1895.75">3363 7878 0,'0'24'110,"0"23"-95,0-71 95,24 1-110,-24-1 15,0 48 189,0-1-48,0 1-141,0-1 64,23-23-64,1 0 1,-24-23 15,0-1 16,-24 24-31,1 0-1</inkml:trace>
  <inkml:trace contextRef="#ctx0" brushRef="#br0" timeOffset="4456.82">4751 7314 0,'-24'0'47,"1"0"-47,23 23 156,0-46-46,0 46-64,0 1-30,0-1 31,23 1 156,-23-48 94,0-23-281,24 24 93,-1 23 0,1 0-93,-1 0-16,1 0 31,-24-24-31,0 48 172,0-1-125</inkml:trace>
  <inkml:trace contextRef="#ctx0" brushRef="#br0" timeOffset="7719.75">4798 7337 0,'23'0'125,"-23"24"-94,0-1-15,0 25 0,0-72 327,-23 24-171</inkml:trace>
  <inkml:trace contextRef="#ctx0" brushRef="#br0" timeOffset="13050.51">2587 8325 0,'24'0'15,"-1"0"17,1 0-17,-1 0 1,1-23-16,-1 23 15,24-24-15,-23 24 32,-1 0-17,-23-23-15,24 23 16,-1 0-16,24-24 16,-23 24-1,-24-23 1,23 23-16,1-24 31,23 24 63,-47-23-79,47-1 32,-24 24 31,1-23-62,23 23 15,-23-24-15,-1 24 15,1-23-31,-1-1 31,48 24 1,-71-24-17,23 24 17,24-23-17,-23 23 16,-24-24-31,47 24 16,-24-23 15,1 23-15,-1 0 0,24-24-1,-23 24 1,-1-23-16,1-1 15,-1 24 1,1 0-16,-1-23 16,1 23 15,-1-24-15,1 24-16,0-23 15,-1 23 1,1 0-1,-1 0-15,24-24 32,-23 24-17,-24-23 1,23 23-16,1 0 16,-1-24-16,1 24 15,-1 0-15,24-47 16,-23 47-1,-1 0 1,1-23 0,23 23 15,-24 0-15,1-24-1,-1 1 1,1 23-16,-1-24 15,1 24 1,23-23 0,-23 23 15,-1-24-31,24 1 16,-23 23-1,-1-24 32,24 24-16,-23-23-31,23 23 16,-47-24 0,23 24 15,24 0-31,-47-23 15,47-1 1,-23 24 0,-24-24-16,47 1 15,-24 23 1,1-24 0,-1 1-1,24-1 1,-23 24-1,-1 0 17,1-23-32,0-1 15,-1 24 1,24-23-16,0-1 31,-23 24-15,-24-23-16,23-1 15,1 24 1,-1-47 0,48 47 15,-71-23-31,23 23 16,24-47-1,-23 47 1,23-24-1,-24 1 17,1-1-32,23 1 15,-24 23-15,1-24 16,-1 24-16,1-23 16,23-1-1,-23 24 16,-24-23-31,23 23 0,1 0 16,-1 0 31,-23-24-47,24 24 62</inkml:trace>
  <inkml:trace contextRef="#ctx0" brushRef="#br0" timeOffset="21880.34">7197 6044 0,'0'23'125,"23"1"-109,-23-1-16,24 25 15,-1-48 1,1 47 0,-1-47 15,24 0-31,0 0 16,24-24-1,-24-47-15,-24 24 16,1 0-16,-24 0 15,0 24 1,0 70 140,0 0-140,0 23-16,47 25 16,-23-25-16,-24-23 15,0 24-15,0-24 16,23 0-16,-23 0 31,-23-47 125,-1 0-78,24-24-62,0 1-16,0-1 16,0-23-16,0 24 15,0-24 1,0 23 31,0 1 62</inkml:trace>
  <inkml:trace contextRef="#ctx0" brushRef="#br0" timeOffset="22392.31">7785 6138 0,'23'-24'15,"24"24"17,-23 0-32,23 0 15,-24 0 1,24 0-16,24 0 15,-24 0-15,23 0 16,-46 0-16,-1-23 16,1 23-16</inkml:trace>
  <inkml:trace contextRef="#ctx0" brushRef="#br0" timeOffset="23320.16">8443 5879 0,'47'24'63,"-47"46"-48,24-23-15,-1 24 16,-23-48-16,71 25 16,-71-25-16,47-23 15,-24 0-15,24 0 16,24 0-16,-24 0 16,0 0-16,47-23 15,-70-1-15,-1-47 16,-23 48-1,0-1 1,0 1 0,0 70 77,0 0-93,0 47 16,0-23 0,0-48-16,0 48 15,0-1-15,0-46 16,0 46-16,0 1 16,0-24-16,0 0 15,0-24-15,0 24 16,0-23-16,-23 0 94,-1-24-94,-23 0 15,24 0 1,-25 0-16,-22-48 15,46 25-15,1-1 16,-1 1-16,-23-1 16,47-23 15,-23 24-31,23-24 16,0 23-1,0-46-15,0 46 31,0 1-31,23-1 16,48 24 0,-24 0-16</inkml:trace>
  <inkml:trace contextRef="#ctx0" brushRef="#br0" timeOffset="23839.91">8725 5362 0,'-47'94'32,"47"-23"-17,0-1-15,0 1 16,0-24-16,-23 47 16,-1-47-16,24-24 31</inkml:trace>
  <inkml:trace contextRef="#ctx0" brushRef="#br0" timeOffset="24280.37">8725 5362 0,'0'-24'0,"24"24"16,-1 0-16,1 71 15,46-24-15,-22 0 16,-1 24-16,-24-24 15,24 23-15,-23-23 16,-1 0-16,1-23 16</inkml:trace>
  <inkml:trace contextRef="#ctx0" brushRef="#br0" timeOffset="24887.37">9407 5973 0,'47'0'47,"24"0"-31,-47 0-16,-1 0 16,24 0-16,-23 0 15,23 0 1</inkml:trace>
  <inkml:trace contextRef="#ctx0" brushRef="#br0" timeOffset="25368.67">9454 6162 0,'0'23'62,"47"-23"-30,1 0-32,-1 0 15,0 0-15,0 0 16,-24 0-16,1 0 16</inkml:trace>
  <inkml:trace contextRef="#ctx0" brushRef="#br0" timeOffset="26473.44">10560 5856 0,'-47'-24'0,"23"1"16,1-1 0,-1-23-16,1 47 15,-1 0-15,-23 0 16,24 0 15,-1 0-15,-23 0 15,0 0-31,47 24 16,-23-1-16,-25 24 15,48-23-15,-23 23 16,23 0-16,0-24 15,0 1 1,0-1-16,0 1 16,0 23-16,0-24 0,0 1 15,0 0 1,23 23 0,1-24-1,0 24 1,-1-47-16,1 47 15,23-47 1,-24 0 0,1 0-1,-1 0-15,1 0 16,-1-47 0,1 24-1,-1-1 1,-23 1-1,24-1 1,-24 1 0,23-1-16,-23-23 15,24 0 1,-24 0 0,0 23-16,0-23 15,0 0 1,0 0-16,0 24 15,0-24 17,0 23-1,0 1 0,0-1-31,0 1 31,-24 23 16,-23 0-31</inkml:trace>
  <inkml:trace contextRef="#ctx0" brushRef="#br1" timeOffset="40855.18">3010 7126 0,'0'164'63,"-23"-70"-48,23-70 1,0 23-16,-24 0 16,24-23-1</inkml:trace>
  <inkml:trace contextRef="#ctx0" brushRef="#br1" timeOffset="41377.71">2916 7149 0,'0'24'31,"0"23"-15,24-24-16,-24 24 15,23 0-15,1-47 16,-24 24-16,23-1 16,-23 1 30</inkml:trace>
  <inkml:trace contextRef="#ctx0" brushRef="#br1" timeOffset="41776.71">3010 7408 0,'24'0'63,"46"-24"-63,1 1 15,-24 23 1,24-24-16,-48 24 16,1-23-16</inkml:trace>
  <inkml:trace contextRef="#ctx0" brushRef="#br1" timeOffset="42464.13">3951 6702 0,'0'24'78,"0"23"-78,0-23 15,-23 23-15,23-24 16,0 24-16,-24-23 16,24-1-1,0 1-15</inkml:trace>
  <inkml:trace contextRef="#ctx0" brushRef="#br1" timeOffset="42918.98">3810 6702 0,'0'24'62,"0"-1"-62,47 1 16,-23 23-16,-1-23 15,1 23-15,-1-24 16,1 1 0,-1-1-1</inkml:trace>
  <inkml:trace contextRef="#ctx0" brushRef="#br1" timeOffset="43240.11">3810 6844 0,'24'0'78,"23"0"-63,23 23-15,-23-23 16</inkml:trace>
  <inkml:trace contextRef="#ctx0" brushRef="#br1" timeOffset="43977.4">4445 8137 0,'0'24'31,"0"23"-15,-24 0-16,24-24 16,-23 1-16,-1-24 15,1 47-15,23-24 31</inkml:trace>
  <inkml:trace contextRef="#ctx0" brushRef="#br1" timeOffset="44415.05">4327 8208 0,'24'47'62,"-1"-24"-46,-23 1-1,24-1 1,-1 1 0</inkml:trace>
  <inkml:trace contextRef="#ctx0" brushRef="#br1" timeOffset="44660.47">4210 8255 0,'47'0'62,"47"0"-62,-24 0 16,25-47-16,-25 23 15,1 1-15</inkml:trace>
  <inkml:trace contextRef="#ctx0" brushRef="#br1" timeOffset="45367.8">5409 6162 0,'-23'0'31,"-1"23"-15,1 24 0,-1 0-1,24 0 1,-23-23-16,-24 23 0,47 0 15,-24 0 1</inkml:trace>
  <inkml:trace contextRef="#ctx0" brushRef="#br1" timeOffset="45831.67">5221 6232 0,'24'-23'63,"23"23"-48,0 47 1,-47 0-16,47 23 16,-47-46-1,23-1-15,1 1 16,-1 23-16,1-24 16,-24 1-16,23 23 15</inkml:trace>
  <inkml:trace contextRef="#ctx0" brushRef="#br1" timeOffset="46207">5245 6397 0,'47'0'78,"-24"0"-62,24 0 0,-23 0-1</inkml:trace>
  <inkml:trace contextRef="#ctx0" brushRef="#br1" timeOffset="46583.4">5409 6608 0,'0'24'78,"0"-1"-63</inkml:trace>
  <inkml:trace contextRef="#ctx0" brushRef="#br1" timeOffset="46760.5">5480 6797 0,'23'47'16,"1"0"-1,-24-24 1,0 1 0</inkml:trace>
  <inkml:trace contextRef="#ctx0" brushRef="#br1" timeOffset="46919.09">5527 6938 0,'0'23'78,"0"1"-62</inkml:trace>
  <inkml:trace contextRef="#ctx0" brushRef="#br1" timeOffset="47543.06">4257 7643 0,'0'-23'47,"-24"-1"-32</inkml:trace>
  <inkml:trace contextRef="#ctx0" brushRef="#br1" timeOffset="47711.13">4116 7384 0,'0'-23'15,"0"-1"17,-24-23-17,1 24 1</inkml:trace>
  <inkml:trace contextRef="#ctx0" brushRef="#br1" timeOffset="48007.44">4045 7102 0,'0'-23'15,"0"-1"-15,-23 24 16,23-47 0,-24 0-1,1 47 110</inkml:trace>
  <inkml:trace contextRef="#ctx0" brushRef="#br1" timeOffset="48519.17">3340 8019 0</inkml:trace>
  <inkml:trace contextRef="#ctx0" brushRef="#br1" timeOffset="48694.3">3269 7949 0,'0'-47'78</inkml:trace>
  <inkml:trace contextRef="#ctx0" brushRef="#br1" timeOffset="48846.82">3199 7737 0,'0'-23'16,"0"-24"-1,-24 23 1</inkml:trace>
  <inkml:trace contextRef="#ctx0" brushRef="#br1" timeOffset="49023.45">3081 7526 0,'0'-24'16,"0"1"31,0-1-16</inkml:trace>
  <inkml:trace contextRef="#ctx0" brushRef="#br1" timeOffset="49673.94">4304 8208 0</inkml:trace>
  <inkml:trace contextRef="#ctx0" brushRef="#br1" timeOffset="49838.05">4304 8137 0,'0'-23'63,"-47"-24"-63,23 23 15,-23-23 1</inkml:trace>
  <inkml:trace contextRef="#ctx0" brushRef="#br1" timeOffset="50031.21">4092 7855 0,'0'-24'47,"0"1"-47,0-1 16</inkml:trace>
  <inkml:trace contextRef="#ctx0" brushRef="#br1" timeOffset="51743">10866 6279 0,'23'0'78,"24"47"-78,-23 0 15,-24 0 1,0 24-16,0-48 16,0 24-1,0-23-15,0-1 16,0 1-16,0-1 15,0 1-15</inkml:trace>
  <inkml:trace contextRef="#ctx0" brushRef="#br1" timeOffset="52807.28">10866 5456 0,'0'-24'31,"-24"48"-15,-23 23-16,-24 24 15,24 23-15,0-47 16,-47 47-16,94-71 15,-47 24-15,0 0 16,0 24-16,0-24 16,47-24-16,-47 24 15,47-23-15,-47 0 16,0 23-16,24-24 16,23 1-16,-24-1 15,24 1 1,-24-24-1,1 23-15,23 1 32,0 23-32,-24-47 15</inkml:trace>
  <inkml:trace contextRef="#ctx0" brushRef="#br1" timeOffset="54359.97">11289 5715 0,'23'0'31,"1"0"-15,-1 23-16,1 1 15,-1-24-15,25 47 16,-25-47-16,1 23 16,23 1-16,0 23 15,-24-47-15,-23 23 16,24-23-16,-1 0 16,24 24-1,0-1 16,-47 1-15,24-24 172,-24 23-173,0 1 1,-24-1-1,1-23-15,23 24 16,-24-24-16,24 23 16,-23-23-1,23 24 1,-47 0 15,23-1 16,1 1-31,-1-1-1,1 1 1,-24-1 0,23 1-1,-23 23 1,23-47 15,24 23-15</inkml:trace>
  <inkml:trace contextRef="#ctx0" brushRef="#br1" timeOffset="83350.85">12347 6138 0</inkml:trace>
  <inkml:trace contextRef="#ctx0" brushRef="#br1" timeOffset="85006.73">8843 8255 0,'23'23'47,"95"1"-47,0 23 15,23-47-15,-24 0 16,-23 0-16,-47 0 16,-23 0-16,0 0 15,-1 0-15,1 0 16</inkml:trace>
  <inkml:trace contextRef="#ctx0" brushRef="#br1" timeOffset="85623.26">9219 8043 0,'-23'-24'16,"23"48"30,0 94-46,0-48 16,0 1-16,0-24 16,0 47-16,0 23 15,0-70-15,0-23 16,23 23-16,-23-23 31</inkml:trace>
  <inkml:trace contextRef="#ctx0" brushRef="#br1" timeOffset="87152.34">9737 7690 0,'0'-23'15,"0"-1"1,23-23 0,1 24-1,-24-1-15,23 24 16,-23-23-16,24 23 16,-1 0-1,1 0 1,23 0-16,-24 0 15,48 47-15,23 0 16,-71 0-16,48 0 16,-24 0-16,24 0 15,-24 0 1,-24-24-16,24 24 16,-23-23-16,-1-1 15,1 1 1,-1-24-1,1 0 1,23 0-16,-24 0 16,24 0-1,-23 0-15,-1 0 16,1-24-16,-24-23 16,0 24-1,0-1 1</inkml:trace>
  <inkml:trace contextRef="#ctx0" brushRef="#br1" timeOffset="87839.15">10184 7737 0,'0'94'62,"0"0"-62,0-47 16,0 24-16,0-24 15,-24-47-15,24 47 16,-24 0-16,-23 24 16,47-24-16,-23 0 15,-24 0-15,47-24 16,-24 24 0,24-94 77</inkml:trace>
  <inkml:trace contextRef="#ctx0" brushRef="#br1" timeOffset="89119.66">10936 7949 0,'47'0'62,"-23"0"-62,-1 0 16,1 0-16,-1 0 16,-23 23-1,0 1 1,0-1-1,0 25-15,0-25 16,0 24-16,0-23 16,0 23-16,0-24 15,-23 24 32,23-70 16,0-71-48,0 47-15,0-48 16,23 25-16,-23 46 16,24-23-16,-24 24 15,23-1-15,1 1 16,-1-1-1,1 24 17,-24 24 46,0-1-63,-24 1-15,24-1 16,-23 24-16,-1 24 16,24-48-1,0 1 1,0 0-16,0-1 16,0 1-16,0-1 31,0 24-16,24-47 1,46 0 0,-46 0-1,-1 0-15,1 0 16,23 0-16,-24 0 16,-23-23-16</inkml:trace>
  <inkml:trace contextRef="#ctx0" brushRef="#br1" timeOffset="89703.4">11736 7361 0,'0'47'47,"-24"118"-31,-23-71-16,47 23 15,0-23-15,0 47 16,0-46-16,0-1 15,0-24-15,0-46 16,0 23-16,0 0 16,0 0-16,24-47 15,-1 47-15,1 0 16,46 0-16,24 0 16,24 0-16,47 47 15,-24-23 1,0-48-16,-47 24 15,23 24 1,-93-71-16,23 23 16</inkml:trace>
  <inkml:trace contextRef="#ctx0" brushRef="#br1" timeOffset="90470.61">12371 7596 0,'-24'0'15,"-23"0"1,0 0 0,0 24-16,24 23 15,-48-47-15,71 23 16,0 1-16,0-1 15,0 1 1,0-1-16,24 24 16,23-47-16,70 24 15,48-24-15,-95 0 16,-23 0-16,-23 0 16,-24 23-16,0 24 46,0 0-46,0-23 32,-24-1-32,24 1 15,-23-24 1,-1 24-16,1-24 16,-24 23-16,-47 1 15,47-24-15,-24 0 16,48 0-16,-1 0 15,1 0-15,-24 0 47</inkml:trace>
  <inkml:trace contextRef="#ctx0" brushRef="#br1" timeOffset="90904.12">12582 7126 0,'24'47'16,"-24"0"-16,0 23 15,47 72-15,0-1 16,0 0-16,-23 23 15,23-70-15,0 48 16,-24-95-16,-23-24 16,0 1-1,0-1 32,0 1-47,24 23 16</inkml:trace>
  <inkml:trace contextRef="#ctx0" brushRef="#br1" timeOffset="91895.13">13311 7902 0,'-23'-24'15,"-1"24"1,-23 0-16,0 0 16,24 0-16,-1 24 15,24-1-15,0 48 16,0-24-16,0 0 16,0-23-16,0-1 15,0 1-15,0-1 31,47-23-31,0-23 32,0-24-32,-47 23 15,0-23-15,0 0 16,0 23 0,0 1-16,0-1 15,-23 24-15,-1-23 16,1 23-16,-1 0 31,24 47-15,0-24-16,0 1 15,47 47-15,-23-24 16,46-47-16,-22 23 16,22 1-16,-23-24 15,-23 0-15,23 0 16,-24-24-16,-23-70 15,0-71-15,0 71 16,0-23-16,0 23 16,-23-47-16,-71-1 15,70 95-15,1 24 16,23-1-16,0 142 78,47 0-62,-24 23-16,48 23 15,-71-46-15,47-1 16,23 48-16,-46-71 16,-1-23-16,-23 46 15,0-23-15,47-23 16,-47-48-16,24 24 15,-24-23-15,0 0 16,0-1 0</inkml:trace>
  <inkml:trace contextRef="#ctx0" brushRef="#br1" timeOffset="92407.7">13594 7878 0,'23'0'15,"1"0"-15,-1-23 16,24-1-16,-23 1 15,23 23-15,0 0 16,0 0 0,-24 0-16,48 23 15,-47 48 1,-1-48 0,-23 1-16,0-1 15,0 1-15,0-1 16,0 25 31,-23-48-47,-1 0 15,-23 0-15,23 0 16,-23 0-16,24 0 16,-1 0-16,1 0 15</inkml:trace>
  <inkml:trace contextRef="#ctx0" brushRef="#br1" timeOffset="93014.74">14111 8019 0,'71'0'63,"-24"0"-63,47-47 15,-71 24-15,48-1 16,-24-23-16,-24 24 16,-23-1-16,0-23 15,0 0 1,0 24-16,0-24 15,-23 47 32,-24 0-47,0 0 16,23 70 0,1-70-16,23 47 15,0-23-15,0 23 16,0-24-1,0 24 1,0-23-16,0-1 16,23 24-16,24 1 31,24-48-15,-24 0-16,-24 0 15,1 0-15</inkml:trace>
  <inkml:trace contextRef="#ctx0" brushRef="#br1" timeOffset="93527.28">14346 7102 0,'47'0'15,"0"47"1,24 47-16,-1-23 16,25-1-16,-1 48 15,-71-47-15,71 46 16,-47-46-16,47 46 16,-94-70-16,47 47 15,-23-23-15,-1 47 16,-23-71-16,0 23 15,0-23-15,0 24 16,0-48-16,0 1 16,0-1-16,0 1 15,0-1-15,0 1 32,-23-24-1</inkml:trace>
  <inkml:trace contextRef="#ctx0" brushRef="#br1" timeOffset="94230.7">15005 6867 0,'23'0'78,"48"0"-78,-71 24 16,23-1-1,1 1-15,-24-1 0,23 24 16,-23 24 0,0-24-16,24 70 15,-24-46-15,0-24 16,0-24-1,-24-23-15,1 24 16,70-24 62,47 0-62,-23 0-16,-1 0 15,-46 0-15,-1 0 16</inkml:trace>
  <inkml:trace contextRef="#ctx0" brushRef="#br1" timeOffset="107663.68">7479 9595 0,'0'24'47,"0"-1"-47,0 48 15,0-24-15,0 47 16,0 0-16,0 0 15,0 24-15,0-71 16,0 47-16,0-71 16,0 24-16,0-23 15,23-1-15,1-23 16,-24 24-16,0-1 16,23 1-16,1-1 15,-24 1-15,47 23 16,0-23-16,-23 23 15,23-24-15,-24-23 16,1 24-16,-1-24 16,1 0-1,23 0 32,-24 0-31</inkml:trace>
  <inkml:trace contextRef="#ctx0" brushRef="#br1" timeOffset="108352.71">8208 10136 0,'-71'0'0,"48"0"16,-1 47-16,-23 24 15,0-1-15,0 24 16,24-47-16,-1-23 16,24 23-1,0 0-15,0 24 16,0-24-1,0-24-15,0 1 16,47 23 0,-23-47-1,23 0 1,0 0-16,0 0 16,0 0-16,0-47 15,-47 23-15,23-23 16,1 0-16,-24 0 15,0-47-15,0 47 16,0 0-16,0 23 16,0 1-1,0-24-15,-24 47 16,1-24-16,-1-23 16,1 47-16,23 71 109</inkml:trace>
  <inkml:trace contextRef="#ctx0" brushRef="#br1" timeOffset="108999.35">8749 10042 0,'-24'0'15,"1"0"-15,-24 0 16,0 47-16,0 0 15,23-23-15,24-1 16,0 1-16,0 23 16,0 0-16,0 0 15,0 23-15,0-23 16,24 24-16,-1-48 16,24 1-1,0-24 16,-23 24-31,-1-1 32,-23 1 30,0 23-31,-23-47-31,-24 0 16,23 0-16,1 0 16,-24 0-16,23 0 15,1 0 17</inkml:trace>
  <inkml:trace contextRef="#ctx0" brushRef="#br1" timeOffset="109687.43">9031 10136 0,'-23'0'15,"-1"0"1,1 47 0,-1 0-1,24-23-15,0-1 16,0 24-16,0-23 16,0-1-16,0 1 15,0 23-15,47 23 16,-23-46-16,-1-1 15,24 1-15,-23-24 16,-1 24 0,1-24 31,-24 47-32,0-24 16,0 1 1,-24-1-17,1-23 1,-1 24 0,1-24-16,-1 0 62</inkml:trace>
  <inkml:trace contextRef="#ctx0" brushRef="#br1" timeOffset="111727.12">6891 9266 0,'0'-24'0,"47"24"16,24 0-16,23 0 15,0 0-15,0 0 16,-24 0-16,1-23 16,-48-1-16,1 24 15,23 0 32,23 0-31,1 0-1,0 47-15,46-23 16,-46-24-16,23 23 16,0-23-16,0 0 15,-47 0-15,0 0 16,0 0-16,-23-23 16,23 23 30,0 0-30,0 0-16,0 0 16,23 23-16,-23 1 15,47 23-15,24-23 16,-24-24-16,-47 0 16,47 0-16,0 0 15,0 0-15,24-71 16,0 47-16,-71 24 15,-24 0 1,1 0 0,23 0-1,23 0-15,1 0 16,23 0-16,23 24 16,1 0-1,-47-1-15,-24-23 16,23 0-16,-23 0 15,0 0-15,24 0 16,-1 0-16,24-23 16,-23-72-16,23 25 15,-47 23-15,0 23 16,-23 24-16,-1-23 31,1-1-31,-1 24 16,1 0-16,23 47 15,70 0-15,-46-47 16,46 24-16,1-24 16,23 0-16,-70 0 15,-1 0-15,-23-24 16,47-23-16,0-23 16,1-1-16,-48 1 15,0-1-15,47-23 31,-24 71-31,-23-1 0,-23 24 16,23 0 0,23 0-16,24 24 15,1 70-15,46 23 16,-24-46-16,-23-48 16,-23-23-16,-24 24 15,23-24-15,-22 0 16,-25 0-16,71-24 15,-23-23-15,-1 0 16,24-23-16,-23 23 16,-24 23-16,-24 24 15,1 0-15,23 0 16,-24 0-16,48 24 16,-24-1-16,47 95 15,-47-118-15,0 47 16,0-47-16,0 0 15,47-47-15,0-24 16,24-23-16,0-24 16,-24-23-16,-47 47 15,23 47-15,-46 24 16,23-1-16,23 48 31,-23 23-15,-23-24-1,-1-23-15,1 24 16,0-24-16</inkml:trace>
  <inkml:trace contextRef="#ctx0" brushRef="#br1" timeOffset="112567.76">9854 10536 0,'94'0'63,"-23"0"-48,23 0-15,0 0 16,24 0-16,-48 0 16,-23 0-16,-23 0 15,23 0 1,-24 0 156</inkml:trace>
  <inkml:trace contextRef="#ctx0" brushRef="#br1" timeOffset="113280.36">10113 10301 0,'0'23'62,"0"1"-46,0 23-16,0 0 15,0 0-15,23 0 16,-23 0-16,0-23 16,0 23-16,24 0 15,-24-24 63,0 1-78,24 70 16,-24-71-16,0 1 16,23 23-16,-23-118 93</inkml:trace>
  <inkml:trace contextRef="#ctx0" brushRef="#br1" timeOffset="114710.77">11618 10113 0,'0'23'63,"-47"1"-63,-47 70 15,71-71-15,-48 24 16,47-23-16,-46 23 15,46-47-15,24 23 16,-23-23-16,-1 0 16,1 24-1,-24-1 1,23 1 0,-23-24-1,24 0 1,-24 0-1,23 0 17,1 0-17,-1 0 1,1 0-16,-1-24 16,1 1-1,-1 23-15,24-24 16,0 1-16,0-1 15,0 1-15,0-1 16,0-23 0,0 24 46,0-1-62,71 24 31,-24 0-15,0 0-16,-24 0 16,24 0-1,-23 0 1,23 0-16,0 0 16,0 24-1,0-24 1,-24 23-16,1 1 15,-1-1-15,1 1 16,47-1-16,-48 24 16,1-23-1,-1-1 1,24 24-16,-23-47 16,-24 24-1,23-24-15,1 23 16,-1-23-1,-23 24-15,24 0 16,-1-24 0,1 23-16,-1-23 62</inkml:trace>
  <inkml:trace contextRef="#ctx0" brushRef="#br1" timeOffset="116550.43">12371 9642 0,'0'-23'15,"-47"46"1,23 24-1,1 0 1,23-23-16,0-1 16,0 1-16,0-1 15,0 1-15,0-1 16,-24 24-16,24 1 16,0-1-1,0-24-15,0 1 16,0-1-1,0 24-15,0-23 16,0 23-16,0 23 16,0-23-16,0 24 15,0-48-15,0 1 16,0 23-16,0-24 16,0 1-16,0-1 31,0 25-16,0-25 1,0 24 0,47 0-16,-23 0 15,-24-23 1,23 23-16,1 0 16,23 0-1,-24-24-15,24 24 16,-23-23-16,23 23 15,-24-24-15,24 1 16,-23-1-16,23 24 16,-23-23-16,23-24 15,0 47-15,-24-23 16,24 23 0,-23-24 15,-1 1 0</inkml:trace>
  <inkml:trace contextRef="#ctx0" brushRef="#br1" timeOffset="122806.24">12841 10066 0,'0'23'78,"0"24"-78,0-23 16,-23 46-16,23-23 15,-24 0-15,24-23 16,0 23-16,0-24 16,0 1-16,0-1 15,0 1-15,0-1 16,0 1 0,24-1-1,-1-23 1,1 0-16,-1 0 15,1 0-15,23 0 16,0-23 0,0-24-16,-24-24 15,24 48-15,-47-24 16,24 0-16,-24 23 16,0 1-16,23-1 15,-23 1-15,0 117 250,0-47-250,0 0 16,0 0-16,0 0 15,24 0-15,-1-24 16,-23 1 15,24-24-15,-1 24-16,1-24 31,-1 0-15,1 0-16,0 0 15,-1 0 1,1 0-16,-1 0 31,24 0-15,-23-48 0,-1 1-16,-23-23 15,24-1-15,-24 1 16,23 23-1,-23-24 1,0 24 0,-23 47 77</inkml:trace>
  <inkml:trace contextRef="#ctx0" brushRef="#br1" timeOffset="124902.74">12441 9854 0,'0'94'47,"0"-47"-32,0 47-15,24-23 16,-1 23-16,-23-24 16,0 1-16,0-48 15,0 24-15,0 24 16,24-48-16,-24 1 16,0 0-1,0-1 1,0 24-1,23-47 1,-23 24-16,0-1 16,0 1 62</inkml:trace>
  <inkml:trace contextRef="#ctx0" brushRef="#br1" timeOffset="125613.57">13852 9689 0,'0'24'15,"0"46"1,0 1-16,0-1 16,0 1-16,0 0 15,0 23-15,0-47 16,0 47-16,0-71 16,0 1-16,0-1 15,0 1-15</inkml:trace>
  <inkml:trace contextRef="#ctx0" brushRef="#br1" timeOffset="126256.2">13899 9478 0,'71'94'47,"-71"-24"-31,47-23-16,47 118 15,-47-71-15,-23 24 16,-24-48-16,23 1 16,48 70-16,-71-94 15,0 0-15,0-24 16,23 48-16,-23-24 16,0 0-16,0-23 15,0 23-15,0-24 16,0 48-16,0-48 15,0 48-15,0-1 16,0-46-16,0 23 16,-23 0-16,23-24 15,0 1-15,0 23 16,-24-24-16,1 1 16</inkml:trace>
  <inkml:trace contextRef="#ctx0" brushRef="#br1" timeOffset="127294.72">14299 9266 0,'24'0'31,"-1"0"-31,24 0 16,-23 0-16,-1 0 15,24 0-15,-23 0 16,-1 23-1,1 1 1,-24 23 0,23-47-16,-23 24 15,0-1-15,0 1 16,0-1-16,0 1 16,0-1-16,0 24 15,0-23-15,0 23 16,0-24-16,0 1 15,-23 23-15,-24-24 16,47 1-16,-24-1 16,118-23 156,-23 0-172,0 0 15,46 0-15,-93 0 16</inkml:trace>
  <inkml:trace contextRef="#ctx0" brushRef="#br1" timeOffset="128342.7">11406 10724 0,'-47'0'78,"24"24"-78,-24 23 16</inkml:trace>
  <inkml:trace contextRef="#ctx0" brushRef="#br1" timeOffset="128510.72">11148 11077 0,'0'23'16,"-24"1"-1,24-1-15,0 24 16,0-23 0,-23 47-16,23-48 15,-47 71-15,23-70 16</inkml:trace>
  <inkml:trace contextRef="#ctx0" brushRef="#br1" timeOffset="128741.7">10866 11641 0,'-24'47'63,"24"-23"-48,-47 70-15,23-47 16,-23 0-16,24-23 16,23-1-16,0 1 15,-24 23-15</inkml:trace>
  <inkml:trace contextRef="#ctx0" brushRef="#br1" timeOffset="129342.12">11454 10771 0,'0'47'78,"70"47"-78</inkml:trace>
  <inkml:trace contextRef="#ctx0" brushRef="#br1" timeOffset="129535.02">11783 11194 0,'23'24'16,"1"0"-16,-1-1 15,1 24-15,-1-47 16,24 71-16,-23-48 16,-1 48-16,1-48 15,-1 1-15,1-1 16,0 1-16,-24-1 15</inkml:trace>
  <inkml:trace contextRef="#ctx0" brushRef="#br1" timeOffset="129687.07">12136 11665 0,'0'0'0,"23"23"0,-23 1 16,24-24 15,-1 23-15,1 1-1,-1 23-15,24-24 16,-23 1-16,23 47 16</inkml:trace>
  <inkml:trace contextRef="#ctx0" brushRef="#br1" timeOffset="134214.64">3128 7432 0,'0'47'63,"0"0"-48,0 0-15</inkml:trace>
  <inkml:trace contextRef="#ctx0" brushRef="#br1" timeOffset="134367.97">3128 7714 0,'0'23'47,"0"1"-47,0-1 16,0 1-16</inkml:trace>
  <inkml:trace contextRef="#ctx0" brushRef="#br1" timeOffset="134526.64">3128 8137 0,'0'24'16,"0"-1"-16,0 24 16,0-23-1,-24 46 1</inkml:trace>
  <inkml:trace contextRef="#ctx0" brushRef="#br1" timeOffset="134695.65">3081 8537 0,'0'23'93</inkml:trace>
  <inkml:trace contextRef="#ctx0" brushRef="#br1" timeOffset="135439.13">3975 7126 0</inkml:trace>
  <inkml:trace contextRef="#ctx0" brushRef="#br1" timeOffset="135590.11">3998 7455 0,'0'47'16,"0"-23"-16,24-24 16,-24 47-16,0 0 15,0-24-15</inkml:trace>
  <inkml:trace contextRef="#ctx0" brushRef="#br1" timeOffset="135768.13">4022 7784 0,'23'0'0,"-23"24"31,0-1-15,0 1-16,0-1 15,0 1-15,0 23 16</inkml:trace>
  <inkml:trace contextRef="#ctx0" brushRef="#br1" timeOffset="135942.81">4069 8161 0,'0'23'31,"23"-23"-31,-23 47 31,0 0-15,0 0-16,0-23 16</inkml:trace>
  <inkml:trace contextRef="#ctx0" brushRef="#br1" timeOffset="136462.9">4421 8325 0,'0'24'47,"0"46"-31,0-46-16,0-1 15,0 24-15</inkml:trace>
  <inkml:trace contextRef="#ctx0" brushRef="#br1" timeOffset="136614.72">4421 8631 0,'0'23'47,"0"1"-47,0 0 16</inkml:trace>
  <inkml:trace contextRef="#ctx0" brushRef="#br1" timeOffset="137438.97">5503 6632 0,'0'23'16,"0"1"-1,0 23 1,0-24-16,0 25 15,0-1-15,24 47 16,-24-24-16,23-23 16</inkml:trace>
  <inkml:trace contextRef="#ctx0" brushRef="#br1" timeOffset="137606.27">5574 7502 0,'0'24'16,"0"-1"-16,0 1 0,23-1 16,-23 1-1,0-1-15,0 1 16,0 23-16</inkml:trace>
  <inkml:trace contextRef="#ctx0" brushRef="#br1" timeOffset="137775.6">5644 7972 0,'0'47'0,"0"-23"32,0 23-32,0-23 15,0 23-15,24 0 16,-1 0-16</inkml:trace>
  <inkml:trace contextRef="#ctx0" brushRef="#br1" timeOffset="137941.84">5715 8372 0,'0'24'31,"0"-1"-16,0 24 17</inkml:trace>
  <inkml:trace contextRef="#ctx0" brushRef="#br1" timeOffset="138934.64">4915 8560 0,'24'24'32,"70"-24"-17,-47 0-15,-23 0 16,23 0-16,-24 0 16,71 47-16,-23-47 15,-24 0 1,0 0-16,23 0 15,-23 0-15,0 0 16,0 0 0,-23 0-1,23 0-15,0 0 16,0 0-16,-23 0 16,23 0-16,0 0 15,0 23-15,0-23 31,-24 0-15,1 0-16</inkml:trace>
  <inkml:trace contextRef="#ctx0" brushRef="#br1" timeOffset="154253.81">10771 12559 0,'-47'0'16,"24"0"0,-1 0-16,1 0 15,-48 0-15,24 0 16,0 0-16,24 0 15,-1 23-15,24 24 16,-47 24-16,47-48 16,0 1-16,0 23 15,0-24 1,0 24 0,0-23-1,0-1 1,24-23-16,-1 0 15,24 47-15,0-47 16,0 0-16,0 0 16,24 0-16,-1 0 15,-22 0-15,-1 0 16,-24 0 0,1 0-1,-24-47 16,0 24 1,0-24-17,0 23 1,-24-23 0,1 47-1,-1 0 1,1 0 15,-1-23 157,24-1-173,0-23-15,0 24 16,0-24-1,0 23 1,0-23-16</inkml:trace>
  <inkml:trace contextRef="#ctx0" brushRef="#br1" timeOffset="154941.72">11148 12958 0,'23'0'141</inkml:trace>
  <inkml:trace contextRef="#ctx0" brushRef="#br1" timeOffset="155429.37">11312 12417 0,'24'-23'31,"-1"23"-15,-23 70-16,0-46 16,24 23-16,-24 24 15,0-48-15,23 48 16,-23-48-16,0 1 15,0-1-15,24-23 16,-24 24-16,24-24 16,-24 47 31,0-24-32,0 24 1,0-23-16,23-24 15</inkml:trace>
  <inkml:trace contextRef="#ctx0" brushRef="#br1" timeOffset="156134.76">11830 12911 0,'47'0'140,"-24"0"-109,-23 24-31,0 23 16,0-24-16,0 1 16,0 23-16,0-24 62</inkml:trace>
  <inkml:trace contextRef="#ctx0" brushRef="#br1" timeOffset="156686.62">12488 12347 0,'-23'0'15,"23"23"1,0 1-1,0 46-15,0 1 16,0-47-16,0 23 16,0-24-16,23 48 15,-23-48-15,24 1 16,-24-1 78</inkml:trace>
  <inkml:trace contextRef="#ctx0" brushRef="#br1" timeOffset="157159.65">13217 12888 0,'0'23'78,"24"24"-63,-24 0 1,0-23 0,0-1-1,0 1 1,-47-24 31</inkml:trace>
  <inkml:trace contextRef="#ctx0" brushRef="#br1" timeOffset="158006.66">13500 12300 0,'0'0'0,"23"0"15,24 0-15,0 0 16,0 0-16,0 0 15,-23 23 1,-1 1-16,-23-1 31,24-23-31,-1 47 16,-23-23-16,0-1 16,0 1-16,0 23 15,0-23-15,0 23 16,0 0-1,0-24-15,-23 1 16,-48 93-16,48-117 16,23 47-16,-24-23 15,24-1 1,24-23 93,70 0-109,-47 0 16,0 0 0,-24 0-16,48 0 15,-47 0-15,-1 0 16,1-23 93</inkml:trace>
  <inkml:trace contextRef="#ctx0" brushRef="#br1" timeOffset="172638.41">17615 5503 0,'-23'0'31,"23"24"-15,0-1-16,0 24 15,0 24-15,0-24 16,0 23-16,0-23 16,0-23-16,0 23 15,0-24-15,0 1 16,23-1-16,24-23 31,-23 0-31,-1 0 16,24 0-16,-23 0 15,23 0 17,-47-23-17,24-1-15,-24-23 31,23 24-31,1-24 16,-24 23 0,0 1-16,0-1 15,23 1-15,-23 46 141,0 71-125,24-23-16,-24 46 15,23-23-15,-23 24 16,47 0-16,-47-48 15,0 1 1,0-1-16,0-46 0,24-1 16,-71-23 124,-47 0-140,47-23 16,23-1-16,-23 1 16,0-48-16,0 24 15,47 0 1,0 24-1,0-1 32,0-23-47,47 0 16,47-47-16,-47 70 16,24-23-16,23-23 15,-47 46-15</inkml:trace>
  <inkml:trace contextRef="#ctx0" brushRef="#br1" timeOffset="173214.76">18180 5809 0,'94'0'62,"-24"0"-46,48 0-16,-47 0 15,-48 0-15,24 0 16</inkml:trace>
  <inkml:trace contextRef="#ctx0" brushRef="#br1" timeOffset="173783.53">18344 6020 0,'0'24'31,"71"-24"-15,-47 0-16,23 0 15,-24 0-15,48 0 16,-48 0-16,24 0 16</inkml:trace>
  <inkml:trace contextRef="#ctx0" brushRef="#br1" timeOffset="175710.16">18932 5715 0,'47'0'16,"-23"0"0,-1 0 15,25 0-31,-25 47 31,1-24-31,-1 48 16,1-24-1,-24-24 1,0 1 31,0-95 78,0 1-125,0 23 16,0-24-16,0 1 15,0 46 16,47 24 1,-24 0-17,1 24 1,-1-1-16,1 1 16,-1-1-16,1 24 15,-1 0-15,-23-23 16,0 23-16,24 0 15,-24 0 1,0 0-16,0-24 16,0 1-1,0-1 1,0-70 78,0 24-79,0-71-15,0 23 16,0 1-16,0-24 16,0 70-16,0-46 15,0 46-15,23 1 16,24 23 31,0 0-47,-23 23 15,-1-23-15,1 47 16,-1-23-16,-23-1 16,0 24-16,24-23 15,-24 46-15,0-46 16,23 23-16,-23-24 31,0 1-15</inkml:trace>
  <inkml:trace contextRef="#ctx0" brushRef="#br1" timeOffset="176167.15">20249 5479 0,'0'71'47,"0"0"-32,-23-24-15,-1 23 16,24 1-16,0 23 16,-47-71-16,24 24 15,23-23-15,-24-24 78,1 0-78</inkml:trace>
  <inkml:trace contextRef="#ctx0" brushRef="#br1" timeOffset="176509.04">19897 5432 0,'23'24'32,"1"23"-32,23 24 15,0-48-15,0 48 16,-24-1-16,1-23 15,-1 0-15,48 0 16,-48 0-16,1-23 16,-24-1-16,0 1 15,23-1 17</inkml:trace>
  <inkml:trace contextRef="#ctx0" brushRef="#br1" timeOffset="176870.52">20508 6020 0,'0'47'63,"0"-23"-63,0-1 15,24 1-15,-1 0 16,1 23 0,-1-24-16</inkml:trace>
  <inkml:trace contextRef="#ctx0" brushRef="#br1" timeOffset="177318.09">20837 5832 0,'47'0'16,"-23"0"-16,-1 0 15,1 0 1,23 0-16,0 0 16,0 0-16,0 0 15,0 0 1</inkml:trace>
  <inkml:trace contextRef="#ctx0" brushRef="#br1" timeOffset="177622.63">21002 5668 0,'24'70'47,"-1"1"-47,-23-1 16,47-46-1,-47 23-15,0-24 16,24 24-16,-1-23 63</inkml:trace>
  <inkml:trace contextRef="#ctx0" brushRef="#br1" timeOffset="178679.4">21402 5738 0,'23'0'62,"24"0"-62,-23 0 16,-1 24-1,-23-1-15,0 1 16,24-24 0,-24 47-16,0-24 0,23-23 15,-23 47 1,0-23-16,0-1 15,0 1 32,0-71 0,0 0-47,0-24 16,0 48-16,0-24 15,0 23-15,0 1 16,24 23 15,0 0-15,-1 0 0,24 47-16,-47-24 15,24 1-15,23 46 16,-24 1 15,1-48-31,-24 1 16,0-1-1,0 1 17,0-48 30,-24-117-46,1 94-16,23-23 15,0-1-15,23 48 16,-23-1-16,0 1 16,24 23-16,-1 0 15,1 0 1,-1 23-16,24 48 15,-23-48-15,-24 1 16,23 23-16,1-47 16,-24 47-16,47-24 15,-47 1-15,0-1 32,0 24-17,0-23 1</inkml:trace>
  <inkml:trace contextRef="#ctx0" brushRef="#br1" timeOffset="179341.61">22578 5597 0,'0'24'16,"0"-1"-16,0 1 16,0-1-16,0 24 15,0 0 1,0-23-16,0-1 16,0 1-16,0-1 15,-24 1-15,24-1 16,-47 24-16</inkml:trace>
  <inkml:trace contextRef="#ctx0" brushRef="#br1" timeOffset="179647.5">22390 5574 0,'0'23'0,"0"1"16,23 23-16,1 0 15,23 23-15,-24-46 16,24 46-16,0-23 16,0 0-16,0 47 15,-23-70 1</inkml:trace>
  <inkml:trace contextRef="#ctx0" brushRef="#br1" timeOffset="180230.11">22860 5997 0,'24'0'31,"-1"0"-16,1 0 1,-1 23 0,1 1-1,-24-1 1,0 1-16,0-1 16,0 25-1,0-1-15,0-24 0,-24 24 16,1 0-1,70-47 79,47-23-94,-71 23 16,24 0-1,-23 0-15,23 0 16,-24 0 0,24 0-1</inkml:trace>
  <inkml:trace contextRef="#ctx0" brushRef="#br1" timeOffset="180716.94">23448 5832 0,'23'0'46,"48"0"-30,0 0-16,-48 0 16,48 0-16,-24 0 15,-24 0-15,24 0 16,0 0-16,-23-23 16,-1-1-16,1 24 15,-1 0 1</inkml:trace>
  <inkml:trace contextRef="#ctx0" brushRef="#br1" timeOffset="181118.3">23660 5597 0,'23'71'32,"-23"-48"-17,0 24 1,24-23-16,-24-1 16,23 48-16,-23-48 15,24 24 1,-24-23-1,0-1 1</inkml:trace>
  <inkml:trace contextRef="#ctx0" brushRef="#br1" timeOffset="182422.09">24883 5315 0,'0'-24'125,"0"1"-110,0-1 48,-24 24-48,1 0 1,-1 0-16,1 0 16,-1 24-1,0-24 1,24 23-1,0 24 1,-23-47-16,23 71 16,0-48-16,-47 24 15,47-23-15,0 0 16,-24 23-16,24-24 16,0 1-1,0-1 1,0 24-16,0 0 15,0-23 1,0 23-16,0-24 16,0 1-1,0-1-15,0 1 16,47-1 0,-47 1-1,24-24-15,23 0 16,-23 0-16,-1 0 15,1 0-15,46 0 16,1 0-16,-1 0 16,-46 0-16,23 0 15,-24 0 1,1 0-16,-1 0 16,1 0-1,-24-24-15,23 24 16,-23-23-16,24-1 15,-1 1-15,1 23 16</inkml:trace>
  <inkml:trace contextRef="#ctx0" brushRef="#br1" timeOffset="190237.01">19097 7055 0,'24'0'47,"-1"0"-31,24 0-1,-23 0 1,23 0 0,-47 24-16,23-1 15,1 1 1,-1-1-16,-23 1 15,0-1 1,0 1 0,0-1-1,0 24 1,-47-23 0,24-1-16,23 1 15,-24-24-15,1 23 16,-24 1 15,47 0 0,47-24 32,0 0-48,-24 0-15,1 0 16,-1 0-16,1 0 16</inkml:trace>
  <inkml:trace contextRef="#ctx0" brushRef="#br1" timeOffset="190918.5">19756 7032 0,'-24'-24'0,"-23"24"16,0 47-1,47-23-15,-24-1 16,24 24-16,0 0 16,-23-47-16,23 47 15,0-23-15,0 23 16,0-24 0,0 24-1,0-23 1,23 0-16,1 23 15,-1-47 1,1 0 0,0 0-16,-1 0 15,1 0-15,-1 0 16,1-24-16,-1-47 16,1 1-16,-24 46 15,23-46-15,24-1 16,-47 48-16,0-24 15,0 23-15,0 1 16,-23 23-16,-1 0 16,1 0-1,-1 0-15,1 0 16,-1 0 46</inkml:trace>
  <inkml:trace contextRef="#ctx0" brushRef="#br1" timeOffset="191645.07">20344 7008 0,'-48'118'63,"1"-48"-63,-23 48 15,46-48-15,-23-22 16,24-1-16,-1-24 16,1 48-16,-1-71 15,24-47 48</inkml:trace>
  <inkml:trace contextRef="#ctx0" brushRef="#br1" timeOffset="192077.44">20061 7055 0,'24'0'31,"-1"0"-16,48 24-15,-48-24 16,1 47-16,46 23 16,1-23-16,-71-23 15,71 46-15,-71-46 16,47 23-16,-47-23 16,23-24-16,1 23 46,-24 1-46</inkml:trace>
  <inkml:trace contextRef="#ctx0" brushRef="#br1" timeOffset="192374.76">20720 7455 0,'23'0'15,"1"0"1,-24 47-1,23-47-15,-23 24 16,0-1 0,0 1 15,24 23-31</inkml:trace>
  <inkml:trace contextRef="#ctx0" brushRef="#br1" timeOffset="192838.43">21167 7243 0,'23'-23'63,"48"23"-48,-1 0-15,1 0 16,-48 0-16,48 0 16,-48 0-16,24 0 15,-23 0-15,0-24 16</inkml:trace>
  <inkml:trace contextRef="#ctx0" brushRef="#br1" timeOffset="193246.69">21496 6914 0,'0'24'16,"0"23"-16,0-24 15,0 24-15,0-23 16,0-1 0,0 1-16,0 23 15,0-24 16,0 1-15,0-1 0,23 24-1</inkml:trace>
  <inkml:trace contextRef="#ctx0" brushRef="#br1" timeOffset="194918.1">21943 6820 0,'70'0'62,"-46"0"-46,-1 0 0,24 0-16,-23 0 15,-1 24 1,1 23-16,-24 0 31,0 0-31,0 0 16,0-24-16,-24-23 15,-23 47-15,47-23 16,-47-24-16,24 23 16,-1-23-1,1 0 16,46 24 32,1-24-47,-1 0-16,1 0 15,-1 23-15,1 1 16,23-24-1,-24 47 1,1-24 0,-24 1-1,0-1 1,0 1 31,0 23-32,-24-47-15,1 24 16,-1-1 0,1-23-16,-1 0 15,-23 0-15,24 24 16,-24-24-16,23 0 31,-23 0 0</inkml:trace>
  <inkml:trace contextRef="#ctx0" brushRef="#br1" timeOffset="196078.4">22601 7173 0,'0'47'62,"-70"-24"-46,70 1-16,-24 23 16,24-24-1,-23 1-15,23-1 16,0 1-1,0 0-15,0 23 47,23-47-47,1 0 16,23 0 0,-24 0-1,-23-24-15,0 1 16,0-1-16,0 0 15,0 1-15,0-24 16,0 23 0,0 1-1,0-1-15,0 1 16,-23-1 15,-1 24-31,-23-23 16,47-1-16,-23 24 15,-1 0 1,1-23 0,23-1-1,0 1 1,23-1-16,-23-23 16,71 24-16,-71-1 15,23 24-15,-23-23 16,24 23-16,-1 0 31,48 0-31,23 0 16,-47 47-16,24 0 15,-48 47-15,24-47 16,-47 0 0,24-47-16,-71 23 62,-48-23-62,25 24 16,23-24-16,0 0 15</inkml:trace>
  <inkml:trace contextRef="#ctx0" brushRef="#br1" timeOffset="196605.87">23542 6867 0,'0'-23'31,"-23"23"-15,23 23 0,-24 1-16,-47 70 15,71-24-15,-117 48 16,93-48-16,1-23 16,23 0-16,-24-23 15,1 47-15,23-48 16</inkml:trace>
  <inkml:trace contextRef="#ctx0" brushRef="#br1" timeOffset="196967.14">23095 6914 0,'71'94'47,"-24"-23"-31,47 23-16,-71-24 16,24-23-16,-23-23 15,23 23-15,-47 0 16,23-47 46</inkml:trace>
  <inkml:trace contextRef="#ctx0" brushRef="#br1" timeOffset="197477.79">23730 7314 0,'24'0'16,"-1"0"0,1 0-16,-1 0 15,1 23-15,-1 1 16,1-1-16,-24 1 16,0 47-1,23-48-15,-23 24 16,0-23-16,0 46 15,0-46 1,24-1 93,140-23-93,-46 0-16,-47 0 16,-24 0-16</inkml:trace>
  <inkml:trace contextRef="#ctx0" brushRef="#br1" timeOffset="197933.87">24553 7314 0,'0'-24'16,"24"24"-1,-1 0 1,24 0-1,-23 0-15,23 0 16,0 0-16,-23 0 16,23 0-16,23 0 15,-46 0-15,-1-23 16,24 23-16,-47-24 78</inkml:trace>
  <inkml:trace contextRef="#ctx0" brushRef="#br1" timeOffset="198270.98">24812 7126 0,'0'47'62,"0"0"-62,0 23 16,47 1-16,-47-24 15,24 24-15,-24-48 16,0 1-16,23 23 16,1-47 46,-1 0-62,-23-24 16</inkml:trace>
  <inkml:trace contextRef="#ctx0" brushRef="#br1" timeOffset="199847.47">25400 6844 0,'0'-24'47,"47"24"-31,-23 0-16,-1 0 15,1 0-15,-1 0 16,1 47 15,-24 0-31,0 0 16,23-23-16,-23 23 16,0 0-16,0-24 15,0 24-15,0-23 16,0 23-16,0 0 15,-23 0-15,-24 0 16,47-24-16,-24 1 16,48-24 93,46 0-109,-46 0 16,23 0-16,-24 0 31,1 0-31,-1-24 16</inkml:trace>
  <inkml:trace contextRef="#ctx0" brushRef="#br1" timeOffset="200566.97">26106 7126 0,'0'-24'15,"-24"24"1,-23 0 0,23 0-1,1-23 1,-1 23-1,24-24-15,-47 1 16,47-1-16,-23-46 16,-24 46-1,47-23-15,0 24 63,0-1-48,0 1-15,47 23 32,23 0-17,-70 23 1,24 24 0,-1-23-16,1 23 15,0-24-15,-24 24 16,23 0-16,1 24 15,-24-48-15,0 24 16,0 24-16,0-24 16,0 0-16,0 0 15,0 0-15,0-23 16,0-1-16,0 1 16,-95-24 62</inkml:trace>
  <inkml:trace contextRef="#ctx0" brushRef="#br1" timeOffset="206502.33">21731 6491 0,'0'70'47,"0"1"-31,0-1-16,0 48 15,0-24-15,0-23 16,0 23-16,0-71 16,0 48-16,0-24 15,0-24-15,0 1 16,0 46-16,24-46 16,-24-1-16,0 1 15,0 23 1,0-23-16,0-1 15,0 1-15,23 23 16,-23 0 0,0 0-1,24 0-15,-24 0 32,0-24-32,0 24 31,0-23-31</inkml:trace>
  <inkml:trace contextRef="#ctx0" brushRef="#br1" timeOffset="208430.34">21896 6444 0,'23'0'47,"142"0"-31,-48 0-16,25 0 16,-25 0-16,48 0 15,-71 0 1,23 0-16,-22 0 15,46 0-15,-71 0 16,1 0-16,-48 0 16,24 0-16,0 0 15,0 0-15,-23-24 16,46 24-16,-22 0 16,-25 0-16,48 0 15,-24 0-15,0 0 16,-24 0-16,24 0 15,0 0-15,0 0 16,-47-23-16,24 23 16,-1 0-1,1 0-15,23 0 16,-24 0 0,48 0-16,-48-24 15,1 48 157,0 70-156,-1-47-16,-23 0 15,0 23-15,0 48 16,24-47-16,-1-1 16,1-23-16,-24-23 15,23 23-15,1 23 16,-1 1-16,-23-48 15,0 24-15,24 0 16,-1 24 0,-23-24-1,24 0-15,-24 24 16,0-24-16,47 0 16,-47 0-16,0-24 15,0 1-15,23 46 16,-23-46-1,0-1-15,0 1 16,-23-24 172,-48 0-188,1 0 15,46 0-15,-70 0 16,23 0-16,-23 0 15,24 0-15,-24 0 16,23 0-16,1 0 16,-71 0-16,70 0 15,-23 0-15,23 0 16,-23 0-16,24 0 16,23 0-16,0 0 15,0 0-15,23 0 16,-23 0-1,24 0 1,-1 0 0,-23 0-16,-24 0 15,48 0-15,-48 0 16,1 0-16,23 0 16,-24 0-16,24 0 15,24 0-15,-24 0 16,0 0-16,-24 0 15,48 0 1,-1 0-16,0 0 16,-23 0-16,24 0 15,-48 0-15,48 0 16,-24 0-16,23 0 16,1 0-16,-1 0 15,1 0-15,-1 0 31,1 0 16</inkml:trace>
  <inkml:trace contextRef="#ctx0" brushRef="#br1" timeOffset="-204162.12">18979 7831 0,'24'0'15,"-1"0"1,25 0 0,-25 0-16,71 0 15,0 0-15,-23 0 16,46 0-16,-23 0 15,-23 0-15,0 0 16,-24 0-16,-24 0 16,-70 0 109,-71 0-125,24 0 15,0 0-15,24 0 16,23 0-16,0 0 16</inkml:trace>
  <inkml:trace contextRef="#ctx0" brushRef="#br1" timeOffset="-203111.75">21896 7831 0,'47'-23'63,"47"23"-48,47-24-15,-70 24 16,23 0-16,47-47 16,-118 47-1,1 0-15,-71 0 188,23 0-188</inkml:trace>
  <inkml:trace contextRef="#ctx0" brushRef="#br1" timeOffset="-201730.42">5339 6303 0,'0'23'62,"-24"24"-46,24-23-16,-47-1 16,24 48-16,-24-118 140,47 23-124</inkml:trace>
  <inkml:trace contextRef="#ctx0" brushRef="#br1" timeOffset="-201320.06">5198 6232 0,'23'24'47,"-23"-1"-31,24 1-16,-1-1 15,1 1 1,23-1-1,-47 1 1,23-24 15</inkml:trace>
  <inkml:trace contextRef="#ctx0" brushRef="#br1" timeOffset="-201033.59">5245 6373 0</inkml:trace>
  <inkml:trace contextRef="#ctx0" brushRef="#br1" timeOffset="-199777.96">5339 6561 0,'0'24'187,"23"-1"-187,-23 1 16,0-1 31,0 1-32,0-1 79,24-23-47,-24 24 15,0-1-46,0 1 62,23-24-78,-23 24 16</inkml:trace>
  <inkml:trace contextRef="#ctx0" brushRef="#br1" timeOffset="-198416.91">5456 6773 0,'0'-24'16,"-23"24"-1,-1 0 1,1 0 0,-1 0-1,1 0 1,23 48 31,23-48-16,1 0 16,-1 0 0,1 0 375</inkml:trace>
  <inkml:trace contextRef="#ctx0" brushRef="#br1" timeOffset="-162413.97">10278 14369 0,'-24'-70'0,"-46"46"16,46-23-16,-23 24 16,23 23-1,1 0 1,-1 0-1,-46 0-15,23 47 16,-24 0-16,1 0 16,46-24-16,24 25 15,-23-1-15,23-24 16,0 1-16,0 23 16,0-24-1,0 1-15,0-1 16,47 24-16,0 0 15,-24-47 1,48 24-16,-1-24 16,24 0-16,-70 0 15,23 0-15,47 0 16,-47-24-16,-23-23 16,23-23-16,-47 23 15,0 0-15,0 23 16,0 1-1,0-24-15,-24 23 16,-23-23 0,-23 23-16,23 1 15,-24 23-15,47-24 16,1 24 46,-1 0-15</inkml:trace>
  <inkml:trace contextRef="#ctx0" brushRef="#br1" timeOffset="-161800.28">10677 14699 0</inkml:trace>
  <inkml:trace contextRef="#ctx0" brushRef="#br1" timeOffset="-161383.22">10771 14087 0,'24'0'31,"0"94"-31,-1-23 16,-23-48-16,24 48 15,23-24-15,-47 24 16,47-1-16,-47-46 16,0-1-16,23 1 15,-23-1-15</inkml:trace>
  <inkml:trace contextRef="#ctx0" brushRef="#br1" timeOffset="-160591.3">11595 14158 0,'0'47'47,"0"0"-31,0-24-1,0 24 1,-47-23-16,47-1 15,-24 1 17</inkml:trace>
  <inkml:trace contextRef="#ctx0" brushRef="#br1" timeOffset="-160159.38">11454 14181 0,'23'0'46,"1"94"-30,-1-70 0,1-1-1,-24 1-15,23-1 16,-23 1 78</inkml:trace>
  <inkml:trace contextRef="#ctx0" brushRef="#br1" timeOffset="-159863.56">11383 14322 0,'47'0'46,"0"0"-30,-23 24-16,-1-24 16,24 0-16,0 23 15,-23 1 1,-1-24-16,1 0 16</inkml:trace>
  <inkml:trace contextRef="#ctx0" brushRef="#br1" timeOffset="-159367.62">12018 13899 0,'0'94'47,"-47"47"-31,47-70-16,0-1 16,0 1-16,0-48 15,0 48-15,0-24 16,0 0-16,0 24 15,23-24-15,24 23 16,-23-23 0,70 24-16,-23 23 15,-1-47-15,-23 0 16,0-23-16,47-1 16,-23 1-16,-48-24 15</inkml:trace>
  <inkml:trace contextRef="#ctx0" brushRef="#br1" timeOffset="-155455.37">12300 14158 0,'24'0'0,"-24"23"31,23 118-15,-23-117-16,24 23 15,-24 0-15,23-47 16,-23 24 15,24-24-31,-1 0 16,1 0 0,-1 0-16,1 0 15,23 0 1,-24-24-16,-23 1 15,0-25-15,0 1 16,0 0-16,0 0 16,0 24-1,0 93 79,0-46-78,0 23-16,24-24 15,-1 1-15,1 23 16,-1-23 0,-23-1-1,48-23 16,46-70-31,-71 70 16,-23-48-16,0 1 16,0 0-16,0 24 15,0-24-15,0 23 16</inkml:trace>
  <inkml:trace contextRef="#ctx0" brushRef="#br1" timeOffset="-155087.48">13029 14511 0,'0'47'47,"0"0"-47,0-24 31</inkml:trace>
  <inkml:trace contextRef="#ctx0" brushRef="#br1" timeOffset="-154295.25">13523 14417 0,'-23'0'16,"23"23"0,0 1-16,23-1 15,1 24-15,-1-47 16,-23 47-16,0-23 16,0 23-1,0-24 1,0 1 31</inkml:trace>
  <inkml:trace contextRef="#ctx0" brushRef="#br1" timeOffset="-153582.88">13829 14205 0,'0'47'16,"0"-24"-1,0 24-15,0-23 16,0-1-16,0 1 16,0 0-16,0-1 15,23 1 1,1-24-1,-1 0 1,24 0-16,-23 0 16,0-47-1,-24-1-15,0 25 16,0-1-16,0 1 16,0-1-16,0 1 15,0-1-15,0 48 78,47 70-62,-24-71 0,1 25-16,-1-25 15,1 1 1,23-24 15,-24 0-31,1 0 16,-24-24-1,0-23-15,0 23 16,0 1-16,0-1 16,0 1 30</inkml:trace>
  <inkml:trace contextRef="#ctx0" brushRef="#br1" timeOffset="-153079.97">14558 14487 0,'0'24'110,"0"23"-95,0-24-15,-24 1 16,24-1 47,47-23-48,1 0 1,-25 0-16,24 0 15,-23-23-15</inkml:trace>
  <inkml:trace contextRef="#ctx0" brushRef="#br1" timeOffset="-152710.39">14911 14440 0,'23'0'16,"1"0"-16,-1 0 15,24 0 1,-23 0-16,23 0 16,47 0-16,-47-23 15,0-1 1</inkml:trace>
  <inkml:trace contextRef="#ctx0" brushRef="#br1" timeOffset="-152413.75">15169 14275 0,'-23'0'16,"23"24"-1,0-1-15,0 48 16,0-47-16,0 23 16,0 0-16,0 0 15,0-24 1</inkml:trace>
  <inkml:trace contextRef="#ctx0" brushRef="#br1" timeOffset="-151430.34">15475 14228 0,'0'71'63,"0"-48"-48,0 1-15,0 23 16,24-23-16,-24-1 16,23-23-1,1 0 16,46 0-31,-46 0 16,-1 0-16,1-47 16,-24 23-16,23-23 15,-23 24 1,0-24-16,0 23 16,0 1 15,0 46 16,0 24-32,0 0-15,0 0 16,0-23-16,0 0 16,0 23-16,24-24 15,23-23 1,-24 0-1,24 0 1,1 0-16,-25 0 16,1-23-1,-24-1-15,0-47 16,0 48-16</inkml:trace>
  <inkml:trace contextRef="#ctx0" brushRef="#br1" timeOffset="-150558.72">16181 14628 0,'0'-23'47,"23"23"-32,24 0 1,-23 0-16,-1 0 15,-23 47 1,0-24 0,0 24-1,-23-23 1,-24-1 0,-24 1-16,48-1 15,-1-23-15,1 0 63,23-23-32,23 23-31,1 0 16,-1 0-16,1 0 15,-1 0 1,1 0-1,-1 0 1,-23 47 0,0-24-1,0 1 1,0-1-16,-23-23 16,-1 0-1,-23 0 1,0 0-16,0-23 15,0-1-15,0-23 16,47 0-16</inkml:trace>
  <inkml:trace contextRef="#ctx0" brushRef="#br1" timeOffset="-150174.65">16604 14322 0,'24'0'47,"-1"0"-31,48 0-16,-48 0 16,1-23 15,-24-1-16,0-23 17</inkml:trace>
  <inkml:trace contextRef="#ctx0" brushRef="#br1" timeOffset="-149871.37">16486 14158 0,'0'23'47,"24"71"-47,0-47 15,-1 0-15,-23-23 16,24 0-16,-24 23 16,23-24 15,1-23-31,-1 0 16</inkml:trace>
  <inkml:trace contextRef="#ctx0" brushRef="#br1" timeOffset="-149112.48">16886 14181 0,'0'47'47,"0"0"-32,0-23-15,0 23 16,24-24 0,-24 1-16,23-24 15,1 0 1,-1 0-16,1 0 16,-1 0-16,1 0 15,23 0-15,-47-47 16,0 0-16,0 23 15,0 1-15,0 46 125,47 71-125,-23-70 16,-24 23-16,23-47 16,1 24-16,-1 23 15,1-47 1,23 0 0,-24-24-1,1-23-15,-24 24 16,0-25-1</inkml:trace>
  <inkml:trace contextRef="#ctx0" brushRef="#br1" timeOffset="-148540.53">17474 13782 0,'24'0'16,"46"23"-1,-23 48-15,-23-48 16,23 1-16,0 46 15,24-46-15,-24 23 16,-24 0-16,1 23 16,23-23-16,-47 24 15,47 23-15,-47-70 16,0 46-16,23 1 16,-23-24-16,0 0 15,0-24-15,0 1 16,0-1 15,-23-23-15</inkml:trace>
  <inkml:trace contextRef="#ctx0" brushRef="#br1" timeOffset="-145719.35">12794 13805 0,'24'0'47,"46"24"-47,1-1 16,-48 1-16,24-1 15,24 1-15,-48-24 16,1 23-16,-24 1 62,0-1-62,0 24 16,0-23-16,0-1 16,-24 1-16,48-24 140,46 0-140,1 0 16,-24 0-16,0 0 15</inkml:trace>
  <inkml:trace contextRef="#ctx0" brushRef="#br1" timeOffset="-145086.85">13946 13852 0,'48'-23'0,"22"23"16,1 0-16,23 0 15,0 0-15,-71 0 16,1 23-16,-1-23 31,-23 24-15,0-1-16,0 24 15,0-23 1,71-1 125,23-23-141,-71 0 15,1 0 1</inkml:trace>
  <inkml:trace contextRef="#ctx0" brushRef="#br1" timeOffset="-144391.25">15616 13805 0,'24'-23'0,"-1"23"16,24 0 0,-23 0-16,-1 23 15,-23 1 17,24-1-32,-24 1 15,0-1-15,0 24 16,0-23-16,0 23 15,0-24 1,23-23 93,48 0-93,-47 0 0,-1 0-16,1 0 15</inkml:trace>
  <inkml:trace contextRef="#ctx0" brushRef="#br1" timeOffset="-143717.31">16769 13758 0,'23'-24'47,"1"24"-32,-1 0 1,1 71 15,-24 0-15,0-48-16,0 1 15,0-1-15,0 1 16,23-24 78,24 0-79,-23 0 17</inkml:trace>
  <inkml:trace contextRef="#ctx0" brushRef="#br1" timeOffset="-142918.79">14487 15334 0,'-23'70'47,"-24"1"-31,-24 46-16,24-46 15,24-47-15,-1 23 16,1-47-16,-24 47 16,47-24-16,0 1 15,-24-1 1,24 1 0,0-1 30</inkml:trace>
  <inkml:trace contextRef="#ctx0" brushRef="#br1" timeOffset="-142398.33">14088 15334 0,'117'47'78,"-46"23"-78,23 24 16,-24-23-16,1-24 15,-24 24-15,0-24 16,0 0-16,-47 0 16,24-24-1,-1-23 32,1 24-31</inkml:trace>
  <inkml:trace contextRef="#ctx0" brushRef="#br1" timeOffset="-141647.69">13406 15969 0,'47'0'141,"47"-71"-126,-94 48 1,-24 23 109</inkml:trace>
  <inkml:trace contextRef="#ctx0" brushRef="#br1" timeOffset="-140798.37">12394 15404 0,'0'0'0,"-47"0"0,0 0 15,0 0-15,24 0 16,-24 0-1,-24 47-15,0 0 16,48-23-16,-24 23 16,47-24-16,0 1 15,0-1-15,0 1 16,0 0 0,0-1-16,0 24 31,23-47-31,24 0 0,-23 0 15,23 47 1,-23-47-16,46 0 16,-46 0-16,23 0 15,-24 0 1,1 0-16,-1-23 16,1-24-16,-1 23 15,-23-47-15,24 24 16,-24 0-16,0-23 15,0-1-15,0 48 16,0-24 0,0 23-1,-24 24-15,1 0 32,-1 0-1,1 0-16,-1 0 17</inkml:trace>
  <inkml:trace contextRef="#ctx0" brushRef="#br1" timeOffset="-140183.38">12841 15922 0,'0'47'93,"47"-47"189</inkml:trace>
  <inkml:trace contextRef="#ctx0" brushRef="#br1" timeOffset="-139783.05">13076 15310 0,'0'71'78,"0"-24"-78,0 0 15,0-24-15,24 1 16,-1-1-16,-23 1 16,0-1-16,24 24 15,-1 1-15,1-1 16,-1 0-16,1 47 15,23 0-15,-47-47 16,23-24-16,-23 1 16,24 23-16</inkml:trace>
  <inkml:trace contextRef="#ctx0" brushRef="#br1" timeOffset="-137479.79">15052 15710 0,'70'0'47,"48"0"-32,-71 0-15,-23 0 16,46 0-16,-46 0 16,-1 24-16,1-24 15,46 0-15,1 0 16,-24 23-16,-24-23 15,24 24-15,0-24 16,-23 0-16,23 23 16,-24-23-16,48 24 15,-24-24-15,-23 0 16,23 47-16,23-47 16,-23 23-16,24-23 15,23 24-15,70-24 16,-22 0-16,-48 47 15,-71-47 1,24 0-16,-23 0 16,23 0-16,23 0 15,-46 0-15,-1 0 16,71-24-16,-47 24 16,24 0-16,-47 0 15,-1-23 1,48 23-16,-24-24 15,0 1 1,0 23-16,-24 0 16,95-47-16,-71 47 15,-24-24-15,48 1 16,-48 23-16,48 0 16,-24-47-16,24 23 15,-1 24-15,71-23 16,24-25-16,-118 25 15,24-1-15,70-46 16,-118 70-16,24-47 16,24 0-16,-48 23 15,1 1-15,46-24 16,-23 23 0,47-46-16,-23 46 15,-24-23-15,47 24 16,-23-71-16,-24 46 15,23 25-15,-46-1 16,46-70 0,1 24-16,-48-1 15,95-23-15,-94 0 16,93 0-16,1-24 16,-1 1-16,1-1 15,-24 24-15,0 0 16,0-47-16,-70 94 15,70-118 1,0 71-16,-47 0 16,23 0-16,24-118 15,-23 24-15,23 47 16,0 0-16,0-24 16,-47-23-16,24 0 15,23 0-15,0 47 16,-47 0-16,0 0 15,71-95-15,-118 166 16,70-71-16,-23 0 16,-47 94-16,24-47 15,46 23-15,-70-23 16,0 47-16,24-24 16,-1 24-16,1 0 15,-24 0-15,23 0 16,1-23-16,23-48 15,-47 71 1,23-47-16,1 23 16,-24 1-16,47-48 15,-23 48-15,-24-1 16,0-70-16,23 70 16,-23 1-16,0 23 15,47-24-15,-47 48 16,0-24-16,24 23 15,-24 1 1,0-1-16,0 1 31,0-24-15,0 0 0,23 0-16,-23 23 15,0-23 1,0 24-16,0-1 15,0-23-15,0 23 16,0 1-16,0-1 16,0-23-16,0 0 15,0 24 1,0-1 0,0 1-16,0-1 15,24-23 1,-24 24-16,0-1 15,0 1 1,0-1 203</inkml:trace>
  <inkml:trace contextRef="#ctx0" brushRef="#br1" timeOffset="-136686.66">22437 8019 0,'-24'0'63,"1"24"-63,-1 47 15,-46 23-15,70-24 16,-24-23-16,1-23 15,-1-1-15,0 24 16</inkml:trace>
  <inkml:trace contextRef="#ctx0" brushRef="#br1" timeOffset="-136094.46">22390 8090 0,'0'-23'78,"23"23"-78,-23 23 15,47 24-15,-47-23 16,24 23-16,-1 0 16,1 23-16,-1-46 15,-23 23-15,24-47 16,-24 23-16</inkml:trace>
  <inkml:trace contextRef="#ctx0" brushRef="#br1" timeOffset="-134509.82">22554 8019 0,'24'0'62,"-1"24"-62,1 0 16,-1 23-16,-23 0 15,0 0-15,47 0 16,-47 0-16,24 23 16,-1 1-16,71 46 15,-94-93 1,48 23-16,-48-24 15,23 25-15,-23-25 16,0 1 15,24-1-15,-24 1 0,0 23-16,0-24 15,0 24 1,0-23-16,0 23 15,0-24 1,0 24 0,0-23-1,-24-1 1,24 1 0,-23-24-1,23 23-15,0 1 16,-24-1-16,0 1 15,1-1 1,23 1 0,-24-1-1,1 1 32,-1 0 47</inkml:trace>
  <inkml:trace contextRef="#ctx0" brushRef="#br1" timeOffset="-131630.59">22390 9854 0,'0'23'62,"0"1"-62,0 23 16,0-23-16,0-1 16,0 1-16,0-1 62,0 1-46,0-1-1</inkml:trace>
  <inkml:trace contextRef="#ctx0" brushRef="#br1" timeOffset="-130718.65">22907 9830 0,'0'-23'16,"0"-1"-16,0 1 31,0-1 16,-23 24-16,-25 47-15,48 24-16,-23-48 15,23 1-15,0-1 16,-24 1-16,24 0 16,0-1-16,0 48 31,0-48-16,24 1 1,23-1 0,0-23-1,-47 24 1,24-24 0,-1 0 15,24 0-31,-47-24 15,24 1-15,-24-1 16,23-46-16,1 46 16,-24-23-1,0 23-15,0 1 16,0-1 0,0 1-1</inkml:trace>
  <inkml:trace contextRef="#ctx0" brushRef="#br1" timeOffset="-128446.08">10042 12206 0,'47'0'15,"24"0"-15,-24 0 16,47 0-16,47 0 15,-47 0-15,24 0 16,-24 0-16,24 0 16,-71 0-16,47 0 15,0 0-15,0 0 16,-71 0 0,1 0-16,46 23 15,-23-23 1,0 47-16,1-47 15,-25 24 1,-23-1-16,24 1 16,-1-1-16,24 24 15,-47 0-15,24 1 16,-1-1 0,24 47-16,-47-47 15,24 0-15,-24 0 16,0 23-1,0-23-15,0 0 16,0 0-16,0 0 16,0-23-16,0 23 15,0 0-15,-24-23 16,1 23-16,-1 0 16,-23-24-16,-23 24 15,-1 0-15,0 0 16,1-23-16,23-1 15,0 1-15,-71 23 16,71-47-16,-23 23 16,46 1-16,-46-1 15,-1 1-15,47-24 16,1 23-16,46-46 62</inkml:trace>
  <inkml:trace contextRef="#ctx0" brushRef="#br1" timeOffset="-127566.76">12771 12417 0,'23'-23'32,"-23"-1"-17,24 24-15,46-23 16,1-1-16,-1-23 16,-23 24-16,0-1 15,47-23-15,-47 0 16,-23 24-1,-1-1-15</inkml:trace>
  <inkml:trace contextRef="#ctx0" brushRef="#br1" timeOffset="-126237.29">12465 11994 0,'0'24'78,"0"-1"-78,23 1 16,1-24-16,-1 47 15,24 23-15,-47-23 16,47 0-1,-23-23-15,-24 23 16,0-24-16,23 1 16,-23-1-16,24 24 15,0-23 126,23-24-125,-24 0-1,48 0-15,23-24 16,-47 1-16,47-48 15,0 1-15,23-1 16,-22 24-16,-72 0 16,1 47-16,-1-23 15</inkml:trace>
  <inkml:trace contextRef="#ctx0" brushRef="#br1" timeOffset="-124621.64">22625 10395 0,'0'23'47,"0"24"-47,0 24 16,0-48-16,0 25 15,0 22-15,0-23 16,0 0-16,0 0 16,0 0-16,0-23 15,0-1-15,0 24 16,0 0-16,0-23 15,0 23-15,0 0 16,23 23-16,1-46 16,-1 23-1,1 0 1,-1 24-16,24-24 16,-23-24-16,-1 48 15,1-48-15,0 1 16,-1-1-16,1 1 15</inkml:trace>
  <inkml:trace contextRef="#ctx0" brushRef="#br1" timeOffset="-123325.86">22601 12276 0,'0'-23'47,"0"-1"-32,47 1 1,-23 23-16,23 0 16,0-24-16,-24 24 15,1 0-15,-1 0 31,25 0-31,-48 24 16,23-24 0,-23 23-16,0 1 31,24-1-15,-1 1-16,-23-1 15,0 1-15,0 23 16,0-24-16,0 24 15,-23-23-15,-1 47 16,1-48-16,-1 24 16,24-23-16,-24-24 15,24 23 157,71-23-172,-24 0 16,47 0-16,-23 0 15,-48 0-15</inkml:trace>
  <inkml:trace contextRef="#ctx0" brushRef="#br1" timeOffset="-105701.74">18556 6702 0,'0'189'94,"0"-48"-79,0 23-15,0-46 16,0 47-16,0-48 16,0 71-16,0-47 15,0 1-15,0 46 16,0-47-16,-23-47 15,-1 0-15,24-24 16,0-46-16,0 0 16,0-1-16</inkml:trace>
  <inkml:trace contextRef="#ctx0" brushRef="#br1" timeOffset="-103661.18">18391 6891 0,'48'0'16,"-25"0"-16,48 0 15,-1 0-15,24 0 16,24 0-16,117 0 15,71 0-15,-24-24 16,-23-23-16,-48 0 16,-23 23-16,-46 24 15,-25-23-15,1 23 16,-24-24-16,0 24 16,47-23-16,-47-1 15,118 24-15,23 0 16,-47 0-1,0 0-15,24 0 16,-47 0-16,23 0 16,-94 0-16,23-23 15,-23 23-15,24 0 16,23-24-16,-70 24 16,46 0-16,24 0 15,24 0-15,47 0 16,-71 0-16,23 0 15,25 0-15,-1 0 16,-47 0-16,94 0 16,-23 0-16,46 0 15,-69 0-15,22 0 16,-23 0-16,-23 0 16,-71 0-16,0 0 15,0 0-15,47 0 16,-23 0-16,47 0 15,-71 0-15,23 0 16,-23 0-16,-47 0 16,24-47-16,-24 24 15,-24 23-15,24 0 16,-47-24 15,0 48 79,24 93-110,-24-46 15,0 47-15,0 70 16,47-24-16,-47 1 15,0 47-15,0-24 16,47 0-16,-47 0 16,24-94-16,-24-70 15,0 23-15,0-24 16,0 24-16,-165-47 156,24 0-156,-47 0 16,-95 0-16,1 0 15,-23 0-15,-95 0 16,70 0-16,25 0 16,22 0-16,25 0 15,46 0-15,-23 0 16,23 0-16,118 0 16,-47 0-16,47 0 15,0 0-15,-24 0 16,-70 0-16,47 0 15,0 0-15,-94 0 16,23 0-16,47 0 16,-46 0-16,23 0 15,47 0-15,-1 0 16,-46 0-16,47 0 16,47 0-16,-23 0 15,-48 0-15,0 0 16,-46 0-16,-48 0 15,141 0 1,-70 0-16,47 0 16,47 0-16,23 0 15,48 0-15,-48 0 16,48 0-16,-24 0 16,0 0-16,23 0 15,-23 0-15,24 0 16,-48 0-16,48 0 15,-1-23-15,1 23 16,-1 0-16,1 0 16,-1 0-1,-23 0-15,-24-24 16,1 24 0,-24 0-16,47 0 15,-47 0-15,23 0 16,24 0-16,24 0 15,-1 0-15,1 0 16,-1 0 15,0 0 1,1 0 46,-1 0-78,1 0 15</inkml:trace>
  <inkml:trace contextRef="#ctx0" brushRef="#br1" timeOffset="-84019">5151 7196 0,'47'-23'16,"-47"-1"-16,23 24 15,-23-23 1,47 23 0,-23-47-1,-1 47-15,48-24 16,-71 1-1,23 23-15,1-24 16,-1 1 0,-23-1-1,47 1 1,-70 46 250,-1 1-266,1-1 15,-1-23 1,1 0-16,-1 24 15,48-48 267,-1 1-267,1 23-15,-1-24 16,1 24 0,-1-23 30,-46 70 111,-24-24-142,23 24-15,-23-47 16,24 47-16,-1-47 16,1 24 93,-1-1-93,1-23-16,23 24 15,23-48 126,1 24-126,23-47-15,0 47 16,-47-23 0</inkml:trace>
  <inkml:trace contextRef="#ctx0" brushRef="#br1" timeOffset="-37513.59">6209 3292 0,'47'0'47,"0"0"-31,0 0-16,24 0 15,23 0-15,47 0 16,-47-23 0,23 23-16,-23-47 15,-46 23-15,-1 24 16,23 0-16,-23 0 15,94 0 1,-47 0-16,0 0 16,24 0-16,-47 0 15,-1 0-15,-23 0 16,-23 0 0,23 0-16,0 0 15,23 0-15,1 0 16,23 0-16,24 0 15,23 0-15,-47 0 16,0 0-16,23 0 16,-46 0-16,-1 0 15,1 0-15,-47 0 16,46 0-16,-46 0 16,23 0-1,-24 0-15,24 0 16,0 0-16,47 0 15,-23 0 1,23 0-16,-23 0 0,-48 0 16,48 0-1,-1 0-15,-46 0 16,23 0 0,-24 0-16,24 0 15,47 0-15,0 0 16,0 0-16,-46 0 15,46 0-15,-24 0 16,1 0-16,-1 0 16,1 0-16,-1 0 15,24-23-15,1 23 16,22 0-16,24 0 16,0 0-16,0 0 15,-70 0-15,0 0 16,-48 0-16,48 0 15,-48 0-15,24 0 16,24 0-16,-48 0 16,48 0-16,-24 0 15,47 0-15,94 0 16,-47 0-16,24 0 16,-1 0-16,-69 0 15,-1 0 1,-47 0-16,0 0 15,0 0 1,-24 0-16,24 0 16,47 0-16,-23 0 15,23 0-15,-47 0 16,47 0-16,24 0 16,-24 0-16,-24 0 15,24 0-15,-23 0 16,-1 0-16,-22 0 15,-1 0-15,-24 0 16,71 0-16,-47 0 16,24 0-16,-24 0 15,0 0-15,-24 0 16,24 0 0,-23 0-1,23 0-15,-24 0 16,48 0-16,-47 0 15,23 0-15,0 0 16,0 0-16,-24 0 63,1 0-32,93 0-16,-93 0 1,23 0-16,-47-24 78,0-23-62,0 0-16,0 24 15,0-48-15,0-23 16,0 70-16,0-23 16,0 24-16,0-24 15,0 23-15,0 1 16,0-1 0,0 1-1,0-24 1,0 23-16,0 1 15,0-1-15,0 1 16,0-48-16,0 48 31,0-1-31,-24 1 141,1 23-125,-1 0-1,-23 0 1,47-24-16,-47 24 15,0 0-15,-23 0 16,-1-47-16,24 47 16,-94-24-16,-24 24 15,71-23-15,24-1 16,-48 24-16,24 0 16,23 0-16,1 0 15,-48-23-15,-23-1 16,71 1-1,46 23-15,-46 0 16,-1-24-16,24 24 16,-24-23-16,1 23 15,23-24-15,-24 24 16,-23-23-16,0 23 16,24 0-16,-25 0 15,1 0-15,0 0 16,-23 0-16,23 0 15,0 0-15,23 0 16,24 0-16,-24 0 16,1-24-16,-1 24 15,1 0-15,-71-23 16,23 23-16,0 0 16,1 0-16,23 0 15,-24 0-15,24 0 16,24 0-16,-48 0 15,24 0-15,-24 0 16,48 0-16,-24 0 16,23 0-16,1 0 15,-1 0-15,-47 0 16,24 0 0,24 0-16,-48 0 15,71 0-15,-47 0 16,24 0-16,-25 0 15,-69 0 1,70 0-16,0 0 16,0 0-16,0 0 15,-1 0-15,-22 0 16,46 0-16,24 0 16,-47 0-16,0 0 15,0 0-15,-24 0 16,-117 0-16,47 0 15,47 0-15,-24 0 16,24 0-16,118 0 16,-24 0-16,23 0 15,-23 0-15,24 0 16,-1 0-16,1 0 16,-24 0-16,23 0 15,-23 0-15,-24-24 16,48 24-16,-48 0 15,24-23-15,24 23 16,-1 0 0,-23 0-16,24 0 15,-24 0 1,23 0-16,1 0 16,-1 0-1,1 0-15,-1 0 16,1 0-1,-1 0 1,-23 0-16,-24 0 16,48 0-1,-48 0-15,48 0 16,-1 0-16,1 0 16,-1 0-1,1 0-15,-1 0 250,24 47-203,0 23-31,0-23-16,0-23 15,0 23 1,0-24-16,0 24 16,0-23-16,0 23 15,0-23-15,0 23 16,0 0-16,0-24 15,0 24-15,-23-23 16,23 23-16,0-24 16,0 24-1,0-23 1,0-1-16,0 1 16,-47 23-16,47-24 31,0 1-16,0-1 1,0 1-16,0-1 16,0 1-1,0-1 1,0 1 15,-24 0-31,24-1 31,0 1-15,0 23-16,0-24 16,-23 1-16,23-1 15,0 1-15,0-1 16,0 1 0,0 23-1,23-47 251,24 0-251,-23 0-15,-1 0 16,1 0-16,23 0 16,-24 0-16,1 0 15,-1 0-15,1 0 32,-1 0 14,1 0-30,-1 0-16,1 0 172</inkml:trace>
  <inkml:trace contextRef="#ctx0" brushRef="#br1" timeOffset="-30400.08">5974 4515 0,'47'0'16,"23"0"-16,24 0 15,-23 0-15,94 0 16,-48-23-16,142-1 16,-118 24-16,24-47 15,-24 47-15,23 0 16,24 0-16,1 0 16,-1 0-16,0 0 15,-47 0-15,47 0 16,-47 0-16,-23 0 15,-24-23-15,-23-1 16,23 24-16,0 0 16,0 0-16,70 0 15,48 0-15,-24 0 16,-23 0-16,23 0 16,-94 0-16,-23 0 15,-1 0-15,1 0 16,-24 0-16,0 0 15,0 0 1,47 0 0,0 0-16,-23 0 15,-24 0-15,23 0 16,24 0-16,-23 0 16,23 0-16,-47 0 15,23 0-15,1 0 16,0 0-16,-24 0 15,47 0-15,-24 0 16,48 0-16,-1 0 16,24 0-16,-93 0 15,22 0-15,-23 0 16,-23 0-16,46 0 16,1 0-16,-24 0 15,47 0-15,70 0 16,1 0-16,-71 0 15,0 0-15,71 0 16,-95 0-16,-23 0 16,-23 0-1,0 0-15,23 0 16,0 0 0,47 0-16,23 0 15,-23 0-15,-23 0 16,-24-47-16,0 47 15,-24 0 1,25 0 0,22 0-16,48 0 15,46-23-15,24 23 16,-23 0-16,-71-24 16,-47 24-16,-23 0 15,-1 0-15,24 0 47,47 0-47,0 0 16,0 0-16,-23 0 15,-24 0-15,-23 0 63,23 24-48,0-24 1,-24 0 0,24 0-16,-23 0 15,-24-47 32,0 23-31,0-23-1,0 0-15,-24-24 16,1 24-16,-24 0 16,47 0-16,-24 24 15,24-24-15,-47 0 16,24 0-16,23 23 16,-24 1-1,1-1 48,23 1-48,-24-48 1,1 71 109,-1 0-109,0 0-16,-23-47 15,0 23 1,47 1-1,-23 23-15,-1-24 16,-23 1-16,47-1 16,-23 24 15,-1 0-15,-23-23-1,24 23 1,-1-24-16,-46 1 15,23 23-15,0 0 16,23-24-16,-46 24 16,22 0-16,1-23 15,0 23 1,-23 0-16,-1 0 0,48 0 16,-48 0-1,24 0-15,0 0 16,-23 0-16,-24 0 15,-212 0 1,188 0-16,24 0 16,0 0-16,47 0 15,0 0-15,23 0 16,1 0-16,-24 0 16,-24 0-16,24 0 15,-23 0-15,-24 0 16,0 0-16,0 0 15,23 0-15,-23 0 16,0 0-16,47 0 16,23 0-16,-46 0 15,23 0-15,0 0 16,23-24-16,-23 24 16,-23-23-16,22 23 15,-46 0-15,0 0 16,24 0-16,-1 0 15,24 0-15,-47 0 16,24 0 0,-1 0-16,-23 0 15,0 0-15,0 0 16,0 0-16,0 0 16,-24 0-16,95 0 15,-25 0-15,-22 0 16,23 0-16,-24 0 15,24 0-15,0 0 16,-23 0-16,-1 0 16,1 0-16,23 0 15,-48 0-15,1 0 16,0 0-16,0 0 16,0 0-16,-23 0 15,46 0-15,0 0 16,1 0-16,23 0 15,0 0 1,23 0-16,-23 0 16,-23 0-1,23 0-15,0 0 16,-24 0-16,24 0 16,0 0-16,0 0 15,0 0-15,23 0 16,-23 0-16,0 0 15,0 0 1,-23 0-16,46 0 16,-46 23-16,-24-23 15,47 0-15,-47 0 16,-24 0-16,47 24 16,-93-24-16,117 0 15,0 0-15,-24 0 16,24 0-16,0 47 15,0-47-15,-24 0 16,24 0-16,0 0 16,0 0-16,0 0 15,0 0-15,-47 0 16,0 0-16,0 0 16,23 0-16,24 0 15,-23 0-15,-1 0 16,-23 0-16,24 0 15,23 0-15,-24 0 16,48 0-16,-48 0 16,48 0-1,-1 0-15,0 0 16,-23 0 31,24 0-32,-1 0 1,1 0-16,-1 0 16,1 0-1,-1 0-15,-23 0 32,24 0-17,-1 0 16,1 0 32,-1 0-16,24 47-47,0 0 15,0 23-15,0 25 16,0-25-16,0 24 16,0-47-1,0 0-15,0 0 16,0 0-16,0 0 16,0-23-16,0-1 15,0 1 1,0-1-1,0 1 1,0-1 0,0 1-16,0-1 31,0 25-15,0-1 15,0-24-31,24 24 15,-1-23 1,-23-1 0,0 1-1,0-1 79,24 1-78,-24-1 46,0 1-46,0-1-16,0 1 31,0-1-15,23 1-16</inkml:trace>
  <inkml:trace contextRef="#ctx0" brushRef="#br1" timeOffset="-24735.53">14981 6914 0,'0'-23'78,"24"23"-62,-1 0 0,24 0-1,-47 23 1,24-23-16,-1 0 16,1 0-1,-1 47 48,1-47-63,-24 24 15,0-1-15,0 1 16,0-1-16,23 1 16,-23-1-1,0 48 32,-23-48-47,-24 24 16,47-23-16,-24-1 15,24 24 1,-23-47 0,-1 24-1,1 23 48,-1-23-48,1-24-15,-24 23 32,0 1-1,70-24 109,1 0-124,-1 0-16,1 0 16,-1 0-1,1 0 1,-1 0-16,1 0 31,-1 0-31,1-24 16,46 24-1,-46 0-15,23 0 16,-23-23-16</inkml:trace>
  <inkml:trace contextRef="#ctx0" brushRef="#br0" timeOffset="-15624.15">15099 6538 0,'0'-24'47,"-71"24"-32,71 24-15,-23-1 16,-24 1-16,0 46 15,0 1-15,23 0 16,1-48-16,-1 24 16,24-23-1,0-1-15,0 24 16,0-23 0,0-1-16,0 1 15,0-1-15,0 24 16,0-23-1,0-1 1,0 1-16,0-1 16,0 1-16,0-1 15,0 24 1,24 0-16,-24-23 16,23 23-16,1-47 15,-24 71-15,23-71 16,1 47-16,-1 0 31,1 0-15,-1-24-1,1-23-15,-24 24 16,23-1 0,1 1-1,-24-1 1,47 1-1,0-1 1,0 1 31,-24-1-47,1 1 16,0-24-1,-1 0-15,24 0 16,-23 0-1,23 0-15,-24 0 16,24 0-16,-23 0 16,-1-24-1,24 24 1,-47-47 0,47 24-16,-23-24 15,-1 23 16,-23 1 1,0-1-32,0 1 31,0-24 0,0 23-31,0-23 16,0 24-1,0-48 1,0 24 0,0 23-1,0 1-15,0-1 16,-23 1-16,-1-1 16,24-23-16,-23 24 15,-1 23-15,24-47 16,-47-24-1,24 48 1,23-1-16,-24 24 16,1-47-16,-1 24 15,1-1-15,23 1 16,-24-1 0,1 1-1,23-1 1,-24 24-16,24-23 15,-23 23 1,23-24-16,-47 0 16,23 24 31,-23-23-1,23 23-14</inkml:trace>
  <inkml:trace contextRef="#ctx0" brushRef="#br0" timeOffset="-14905.41">15452 6467 0,'-24'118'78,"-23"-24"-63,24-47-15,-1 47 16,1-47-16,-1 47 16,-23 47-16,23-94 15,1 24-15,23-1 16,-24-46-16,1 94 16,-1-71-1,24-24-15,-23 24 16,23-23-1,0 23 1,0-24 0,-24 1-1,24 23-15,-23 0 16,23-24-16,0 1 16,0-1-1</inkml:trace>
  <inkml:trace contextRef="#ctx0" brushRef="#br0" timeOffset="431.45">26059 8960 0,'0'47'46,"0"141"-30,0-23-16,0-47 16,0 70-16,0-71 15,0 1-15,0-47 16,0-24-16,0 0 16,0 47-16,0-24 15,0 1-15,0-24 16,0 0-16,0-24 15,0 48-15,0-48 16,0 24-16,0-23 16,0 23-1,0-23-15,0-1 16,0 24-16,0 24 16,0-48-1,0 24-15,0-23 16,0 23-16,0-24 15,-48 1 1,48-1 0,0 1 15,0 23-15,0-24-1,0 1 1,0-1 15,0 1-31,0-1 94,0 1 15,71 0-109,-47-24 16,93 23-16,24-23 15,-94 47-15,47-47 16,24 24-16,-24-24 16,0 0-16,0 0 15,0 0-15,47 0 16,48 0-16,-72 0 16,48 0-16,-118 0 15,117 0-15,-93-24 16,0 1-16,-24-1 15,-24 24-15,48 0 16,-1 0-16,1 0 16,46 0-16,-46 0 15,-24 0-15,71 0 16,23 0-16,-94 0 16,23 0-16,-23 0 15,-23 0 1,-1 0-16,1 0 31</inkml:trace>
  <inkml:trace contextRef="#ctx0" brushRef="#br0" timeOffset="3296.81">26317 9760 0,'0'47'47,"0"-24"-47,0 48 16,0 23-16,0-23 15,0-24-15,0 23 16,0-23-16,0 24 16,0-1-1,0-23-15,0-23 16,0 46-16,0-46 15,0 23-15,0-23 16,47 46-16,-47-46 31,0-1-15,0 1-16,24-1 16,-24 1-1,0-1 1,0 1-16,0-1 15,23 1-15,-23-1 63,0 24-63,0-23 16,0 46-16,24-46 15,-24-1-15,23 24 16,-23-23-1</inkml:trace>
  <inkml:trace contextRef="#ctx0" brushRef="#br0" timeOffset="4143.91">26623 10183 0,'0'0'0,"0"24"15,0-1-15,23 1 16,-23-1-1,0 1 1,0 23-16,48-24 16,-48 48-16,0-1 15,23 1-15,-23-24 16,0 24-16,0-1 31,0-46-31,0 23 16,0-24-1,0 1 17,0-1-17,0 24-15,0 0 16,0-23-16,0 46 16,0-23-16,0 0 15,0-23 1,24 0 78</inkml:trace>
  <inkml:trace contextRef="#ctx0" brushRef="#br0" timeOffset="4776.53">27023 10465 0,'23'24'78,"48"235"-78,-48-118 16,-23-47-16,0-24 16,24 1-16,-24-48 15,0 24-15,0-23 16</inkml:trace>
  <inkml:trace contextRef="#ctx0" brushRef="#br0" timeOffset="5344">27517 10559 0,'0'24'31,"0"23"-31,0 0 16,0-23-16,0 23 15,0-24-15,0 48 16,0-48-16,0 48 15,0-48-15,0 24 16,0-23-16,0 23 16,0-24 93</inkml:trace>
  <inkml:trace contextRef="#ctx0" brushRef="#br0" timeOffset="5752.32">27916 10748 0,'0'23'32,"0"1"-32,0 23 15,0 0-15,0 0 16,0 0 0,0-24-1,0 1-15,0 23 16,0-24-1,0 1 1</inkml:trace>
  <inkml:trace contextRef="#ctx0" brushRef="#br0" timeOffset="6104.61">28246 10842 0,'23'0'15,"-23"23"1,0 24 0,0-23-16,0 23 15,0-24-15,0 1 16,0 23 0,0-24 15,0 1 0,24-1-15</inkml:trace>
  <inkml:trace contextRef="#ctx0" brushRef="#br0" timeOffset="8969.76">23495 9877 0,'47'0'16,"-23"24"-1,23-1 1,23 25-16,-46 22 15,46-46-15,-23 23 16,0 0-16,24 0 16,-1-24-16,1 71 15,47-47-15,-48 24 16,24-48-16,-47-23 16,47 47-16,24-47 15,-24 24-15,-23-24 16,-1 0-16,1 0 15,-24 0-15,23 0 16,-23 0 0,0 0-1,47 0-15,-70-24 16,23 24 93</inkml:trace>
  <inkml:trace contextRef="#ctx0" brushRef="#br0" timeOffset="10343.56">29657 9078 0,'0'141'16,"0"0"-16,0-47 16,23 71-16,-23-24 15,0-71-15,24 48 16,-24 23-16,0-70 16,23-24-16,-23 23 15,24 48-15,-24-48 16,23 1-16,-23 0 15,0-48-15,0 24 16,0-23 0,0-1-16,0 1 15,0 23-15,47 0 16,-47-24-16,0 24 16,0-23-1,0 23 1,0-24-16,0 1 62,0-1-46,24 1-16,0-1 62,-1-23-62,1 0 16,46 47 0,-23-47-16,-23 0 15,46 24-15,24-24 16,47 0-16,-47 0 16,-23 0-16,0 0 15,-24-24-15,0 1 16,23 23-16,48-47 15,-95 47-15,48 0 16,-24-24-16,0 24 16,0 0-1</inkml:trace>
  <inkml:trace contextRef="#ctx0" brushRef="#br0" timeOffset="11064.01">30174 9972 0,'0'70'16,"0"1"-1,24-24-15,-24 0 16,0 0 0,0 0-16,0 0 15,0-24-15,23 24 16,1 0-16,-1 24 16,-23-48-1,0 1-15,0 0 16,24-1-1,-24 1 1,0-1 0,0 1-16,0-1 15,0 1 1</inkml:trace>
  <inkml:trace contextRef="#ctx0" brushRef="#br0" timeOffset="11648.02">30574 10418 0,'24'0'31,"-24"47"-31,0 0 16,23 24-16,1 0 15,-24-48-15,0 1 16,0 23-16,23-24 16,-23 1-1,0-1 17,0 1-17,0-1 16,0 1-31,0-1 16,24 1 15</inkml:trace>
  <inkml:trace contextRef="#ctx0" brushRef="#br0" timeOffset="12128.46">30974 10630 0,'0'-23'31,"70"23"-15,-70 23-1,24 24-15,-24-23 16,0-1-16,0 48 0,23-71 16,1 23-1,-24 1 1</inkml:trace>
  <inkml:trace contextRef="#ctx0" brushRef="#br0" timeOffset="12455.48">31468 10559 0,'23'0'31,"1"0"-15,-24 24-16,0 0 16,0-1-1,0 1-15,0-1 16,23-23-1,-23 47-15,24-23 32</inkml:trace>
  <inkml:trace contextRef="#ctx0" brushRef="#br0" timeOffset="13697.83">31938 9431 0,'0'70'16,"0"24"0,0-23-16,24 46 15,-24-23-15,23 1 16,24 22-16,-47 1 16,24-24-16,-24 23 15,0-46-15,23-24 16,-23 24-16,0-24 15,0-24-15,0 1 16,0-1-16,24 1 16,-24-1-16,0 24 15,0 0 1,0-23-16,0 23 16,0-24-1,0 1 32,0-1-31,0 1-1,23-1 48,1-23-48,-1 0-15,1 0 16,46 0-16,1 0 16,-48 0-16,48 0 15,0 0-15,-24 0 16,0 0 0,-24 0-16,24 0 15,24 0-15,-24 24 16,0-24-16,-24 0 15,48 0-15,-48 0 16,24 0-16,-23 0 47,-24-24 31,0 1-62</inkml:trace>
  <inkml:trace contextRef="#ctx0" brushRef="#br0" timeOffset="14272.06">32432 10771 0,'0'47'47,"0"0"-32,-23 0-15,23 0 16,0 0-16,0 0 16,0-23-1</inkml:trace>
  <inkml:trace contextRef="#ctx0" brushRef="#br0" timeOffset="14744.92">32597 10865 0,'23'0'15,"-23"24"17,0-1-17,24 1 1,-24-1-16,0 1 31,0-1-15,23 1 62</inkml:trace>
  <inkml:trace contextRef="#ctx0" brushRef="#br0" timeOffset="15112.03">32879 10936 0,'23'0'15,"-23"23"17,0 24-17,0-23 1,24-1 46</inkml:trace>
  <inkml:trace contextRef="#ctx0" brushRef="#br0" timeOffset="15391.54">33020 10936 0,'24'0'31,"-24"23"0,0 1-15,0-1-16,0 1 15,23-1 1</inkml:trace>
  <inkml:trace contextRef="#ctx0" brushRef="#br0" timeOffset="16824.82">31938 10959 0,'-23'0'31,"-24"47"-15,47-23-16,-24 23 16,24-24-1,0 1-15,0-1 16,0 1 0,0-1 15,0 25-16,47-48 1,24 0-16,-48 0 16,24 0-1,-23-48 32,-24 1-47,0 0 16,0 24-1,-24 23 126</inkml:trace>
  <inkml:trace contextRef="#ctx0" brushRef="#br0" timeOffset="19289.36">26247 8678 0,'-47'0'16,"0"0"-16,0 71 16,0-1-16,-24 48 15,24-1-15,23 24 16,-23 1-16,24-72 15,-24 24-15,0 71 16,-24-24-16,24-47 16,47-23-16,-47 23 15,47 0-15,-23-24 16,-1 71-16,24-23 16,0-24-1,0 0-15,0 0 16,0 24-16,0-1 15,24 1-15,-24-71 16,47 47-16,0 24 16,23-24-16,24 23 15,0-23 1,-47 0-16,24-23 16,70 47-16,94-1 15,-47 1-15,118 46 16,-71-70-16,24 1 15,-94-48-15,93 47 16,1-47-16,94 70 16,-24-46-16,24-48 15,-71 24-15,118 47 16,70-70-16,-164 70 16,47-70-16,23-24 15,-23 0-15,23 0 16,-47 0-16,-70 0 15,-141 0-15,70-47 16,-141 23-16,24-23 16,-48 47-16,1-24 15,-1 24-15,1 0 16,-1-47-16,24 24 16,-23 23-16,93 0 15,-23-71-15,-70 48 16</inkml:trace>
  <inkml:trace contextRef="#ctx0" brushRef="#br0" timeOffset="20344.76">25894 8796 0,'117'-71'0,"25"48"16,69-1-16,-46 0 15,47-23-15,-71 24 16,94-1-16,0-23 16,-47 24-16,0-1 15,48 1-15,22-1 16,166 24-16,-1-70 16,-141 70-16,-23 0 15,70 0-15,-23 0 16,0 0-16,93-24 15,-69 1-15,-48 23 16,-23-24-16,23-46 16,71 46-16,-71 24 15,-47 0-15,-47 0 16,-141 0-16,-23 0 16</inkml:trace>
  <inkml:trace contextRef="#ctx0" brushRef="#br0" timeOffset="23457.31">25047 12535 0,'0'47'31,"47"188"-15,-47-117-16,0 23 15,0-47-15,0 24 16,0 70-16,0-94 16,0-24-16,0-46 15,0 46 1,0-46-16,0 23 15,0-23-15,0 23 16,0 0 0,0 0-16,0 23 15,0-46-15,0 46 16,0-46-16,0 46 16,0-23-16,0 24 15,0 0-15,0-24 16,24 0-1,-24-24-15,0 1 16,0-1-16,0 1 16,0-1-16,0 1 15,0-1-15,23 1 16,1 46 0,-24-46-1,0-1 16,70 1 16,-23-24-31,24 0-16,-24 0 16,94 0-16,-23 0 15,-1 0-15,1 0 16,23 0-16,47 0 15,-94 0-15,0 0 16,47 0-16,-47 0 16,24 0-16,-47 0 15,23 0-15,-24 0 16,24 0-16,-23 0 16,23 0-16,-71 0 15,48 0-15,0 0 16,-24 0-16,23 0 15,-23 0-15,0 0 16,0 0-16,-23 0 16,23 0-16,-24 0 15</inkml:trace>
  <inkml:trace contextRef="#ctx0" brushRef="#br0" timeOffset="24249.49">29492 14369 0,'-23'48'47,"-1"-1"-31,1-24-16,23 1 16,-24-24-16,24 23 109,71-23-109</inkml:trace>
  <inkml:trace contextRef="#ctx0" brushRef="#br0" timeOffset="24585.52">29845 14322 0,'0'-23'0,"-24"46"31,1-23-15,23 24-16,-47 23 15,47 0 1,-24-23-16,24 23 16,71-47 62</inkml:trace>
  <inkml:trace contextRef="#ctx0" brushRef="#br0" timeOffset="26152.95">31938 12841 0,'-23'0'31,"23"188"-31,0-47 16,0-23-16,0 46 15,0-70-15,0 24 16,0-24-16,0-47 16,0 0-16,0-23 15,0-1-15,0 1 16,0-1-16,0 1 16,0-1-1,0 1-15,0-1 16,0 1-1,0-1 1,0 24-16,23 0 0,-23-23 31,0-1-31,0 1 16,0-1 0,0 1-16,0 23 31,0-24-16,0 1-15,24-24 16,-1 24-16,-23-1 16,0 24 15,24-23-15,-1-1 15,24-23-31,24 0 15,-48 0-15,24 0 16,47 0-16,1 0 16,-25 0-16,-46 0 15,-1 0-15,1 0 16,-1 0 0,1 0 30,-1 0-30,1 0 0,-1 0-1,1 0-15,-1 0 16,1 0 0,-1 0-16,24 0 31,-23 0-16,-1 0-15,1 0 47,-1 0 63,1 0-110,-1 0 15,1 0 1,-1 0-16,1 0 16,23 0-16</inkml:trace>
  <inkml:trace contextRef="#ctx0" brushRef="#br0" timeOffset="27017.12">32056 13993 0,'23'118'47,"-23"-71"-47,0 0 15,0 0-15,0-24 16,47 24-16,-47-23 15,0 23 1,0-23-16,0 23 31,0-24 16,24 1 78</inkml:trace>
  <inkml:trace contextRef="#ctx0" brushRef="#br0" timeOffset="27521.33">32267 14346 0,'24'47'62,"-24"0"-46,23 24-16,-23-24 16,0-24-1,0 1 95,24-24-95</inkml:trace>
  <inkml:trace contextRef="#ctx0" brushRef="#br0" timeOffset="27945.07">32456 14346 0,'0'23'63,"0"25"-48,23-48 1,-23 23 0,24-23 77,-24 47-93</inkml:trace>
  <inkml:trace contextRef="#ctx0" brushRef="#br0" timeOffset="28552.85">32691 14534 0</inkml:trace>
  <inkml:trace contextRef="#ctx0" brushRef="#br0" timeOffset="29095.95">32832 14534 0</inkml:trace>
  <inkml:trace contextRef="#ctx0" brushRef="#br0" timeOffset="29257.25">32855 14534 0,'47'0'16,"-23"0"31,-1 0-31</inkml:trace>
  <inkml:trace contextRef="#ctx0" brushRef="#br0" timeOffset="29883.82">33067 14464 0,'24'0'94,"-24"-47"-79,0-1-15,0 25 47,23 23 47,-23 23-78</inkml:trace>
  <inkml:trace contextRef="#ctx0" brushRef="#br0" timeOffset="30441.74">33232 14346 0,'0'23'78,"0"1"-78,0 0 16,0-1 15</inkml:trace>
  <inkml:trace contextRef="#ctx0" brushRef="#br0" timeOffset="30802.06">33279 14252 0,'0'23'47,"0"24"-32,0-23 1,0-1 0,23 1 46,1-24-46,-1 0-1</inkml:trace>
  <inkml:trace contextRef="#ctx0" brushRef="#br0" timeOffset="31177.82">33490 14087 0,'24'47'47,"-1"24"-32,-23-48-15,0 1 16,0 46-16,0 1 15,0-24-15,0 24 16,0-24 0,0-24-1,0 1 48</inkml:trace>
  <inkml:trace contextRef="#ctx0" brushRef="#br0" timeOffset="31792.26">33044 14558 0,'23'0'16,"71"0"-1,-23 0-15,23 0 16,0 0-16,-71 0 16,48 0-16,-24 0 15,-24 0 1,1 0-16</inkml:trace>
  <inkml:trace contextRef="#ctx0" brushRef="#br0" timeOffset="33416.87">33020 14417 0,'0'-48'63,"0"25"-47,-24 23-1,-23 0 16,24 0-31,-1 0 16,-23 0-16,-23 0 16,46 0-16,1 0 15,-1 0-15,1 0 16,-1 0-16,1 0 16,-1 0-16,1 0 15,-1 0 1,1 0-1,-1 0 1,1 0 0,-1 0-1,1 0 1,-1 23-16,1-23 16,23 24-1,-24 0 1,24-1-16,-47 1 15,47-1 1,0 1 15,0 23-31,0-24 16,0 1-16,0-1 16,0 1-16,0 23 15,0-24 1,0 24-1,0-23 32,0-1-31,0 1-16,23-1 31,1-23-31,0 0 16,23 0-1,-47 24-15,23-24 16,24 0 0,-23 0-16,23 0 15,-24 0 1,1 0 0,-1 0-16,1 0 15,-1 0-15,1 0 16,-1 0-1,1 0 1,-1 0-16,1 0 16,-1 0-1,1 0-15,-1 0 16,1 0 15,46 0-15,-70-24-16,48 1 15,-1-1-15,-47 1 16,0-1 0,0-23 15,0 24-31,0-1 16,0 1-1,0-1-15,0-23 16,0 0-16,0 0 15,-24-23-15,1 22 16,-1-22 0,0 70 15,1 0-15,-24 0-1,0 0-15,-24 0 16,1 0-16</inkml:trace>
  <inkml:trace contextRef="#ctx0" brushRef="#br0" timeOffset="34024.01">32714 14840 0,'24'23'46,"-24"48"-46,47-1 16,-47-22-16,0-1 16,0-24-16,0 24 15,0 0-15,0 24 16,0-48-16,0 1 16,0-1-16,0 24 15,-24-23 1,24-1-1,0 1 79</inkml:trace>
  <inkml:trace contextRef="#ctx0" brushRef="#br0" timeOffset="34905.95">32620 15851 0,'0'-23'78,"-94"46"-62,47 1-16,-23 46 15,46-46 1,24-1-16,0 1 16,0-1-16,0 1 15,0-1-15,0 1 16,0-1 0,0 1-16,24 23 15,-1-47 1,71 70-16,-47-70 15,-23 0 1,23 0 0,-24 0 15,1 0-31,-24-23 16,23-24-1,-23 23-15,24-23 16,-24 0-1,0 0-15,0 24 16,0-1 31,-24 24-31,24-23-16,-47-1 15,47 1-15,-23 23 16,-1-24-16,1 1 15,-1-1-15,1 24 32,-1 0 15</inkml:trace>
  <inkml:trace contextRef="#ctx0" brushRef="#br0" timeOffset="49649.71">23072 15663 0,'-24'0'31,"24"24"-15,-23 93-1,23 1-15,0 23 16,0-24-16,0 48 16,0-71-16,0-47 15,0 0-15,0-23 31</inkml:trace>
  <inkml:trace contextRef="#ctx0" brushRef="#br0" timeOffset="50891.47">23377 15828 0,'0'-24'47,"24"24"-32,-1 0-15,24 0 16,-23 0-16,23 0 15,-23 0 1,46 24 0,-46 23-1,-24-24 1,47 24-16,-47-23 16,0-1-16,0 1 15,0 23 1,0 0-16,0-24 15,0 24-15,0-23 16,0 23 0,-24-24-1,1-23-15,-1 0 16,1 0 0,46 0 140,71 24-156,-47 23 15,-23-23 1,-1-1 0,-23 1-1,24-24-15,-24 47 16,0-24-16,0 1 16,0-1-1,0 1-15,-24-1 78,1-23-78,-1 0 16,-23 0-16,-23 0 16,-24 0-16,23 0 15,47 0 1,-23 0-16,24 0 15,-24 0 64</inkml:trace>
  <inkml:trace contextRef="#ctx0" brushRef="#br0" timeOffset="52818.9">24083 16322 0,'23'0'63,"1"0"-48,0 0-15,-1-24 16,24 0-16,0 24 15,0-47-15,0 47 16,-47-23-16,47-1 16,0 1-16,-47-1 15,24 1-15,-1 23 16,1 0-16,-1-24 16,24 24-1,-23 0-15,23 0 16,0 0-16,-24 0 15,48 0-15,0 0 16,46 0-16,-46 0 16,-24 24-16,-24-24 15,24 23-15,24 1 16,-48-1 0,1-23-16,23 24 15,0-24-15,47 0 16,-23 0-1,-24 0-15,0 0 16,0 0 0,-24 0-16,1 0 31,-1 0-31,-23-24 16,24 24-1,-24-23-15,23 23 47</inkml:trace>
  <inkml:trace contextRef="#ctx0" brushRef="#br0" timeOffset="54321.1">26552 15569 0,'-23'0'15,"-1"0"1,1 0-16,-24 23 16,-24 1-16,1 47 15,46-71-15,1 47 16,-1 23-16,1-23 16,23-23-16,0 23 15,0 0-15,0 47 16,0-47-16,0-24 15,0 1 1,0-1-16,0 1 16,0 23-1,0-24 1,0 1 0,0 0-16,0-1 15,0 1 16,0 23-31,47-47 16,23 0 0,-46 0-1,-1 0-15,48 0 16,-24 0-16,0 0 31,0 0-15,-24-24-1,1-46-15,-24 22 16,23 1-16,-23 24 16,0-1-1,0 1 1,0-1 15,0 1-15,0-1-1,0 1-15,0-24 16,-47 23-16,-23 24 16,23 0-16,0 0 15,-24 0-15,48 0 16,-1 0-16,-23 0 16,0 0-16,-23 24 15,46-1 1,1 1-1,-1-24 1,24 23-16,-23-23 16,23 24-1,0-1 79</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29:38.276"/>
    </inkml:context>
    <inkml:brush xml:id="br0">
      <inkml:brushProperty name="width" value="0.05292" units="cm"/>
      <inkml:brushProperty name="height" value="0.05292" units="cm"/>
      <inkml:brushProperty name="color" value="#FF0000"/>
    </inkml:brush>
  </inkml:definitions>
  <inkml:trace contextRef="#ctx0" brushRef="#br0">12418 15522 0,'0'47'63,"0"23"-48,23 48 1,1-24 0,-24-47-1</inkml:trace>
  <inkml:trace contextRef="#ctx0" brushRef="#br0" timeOffset="784.32">12465 15522 0,'47'-24'79,"0"24"-79,-24 0 15,24 0 48,-23 0-48,-24 24 17,23-1-32,-23 1 15,0-1 1,0 1-16,0-1 15,0 1 1,0 23 0,0-23 31,-23-24-16,23 23-31,-24-23 15,1 0-15,-1 0 16,1 0 31,-1 0-16,1 0-31,-1 0 31</inkml:trace>
  <inkml:trace contextRef="#ctx0" brushRef="#br0" timeOffset="1335.2">12747 15804 0,'47'0'16,"-23"0"15,-1 0-15,24 0-1,24 0 1,-24 0-16,-24 0 16,1 0-1,-1 0-15</inkml:trace>
  <inkml:trace contextRef="#ctx0" brushRef="#br0" timeOffset="1814.72">12888 15898 0,'71'0'125,"-1"0"-110,24 0-15,-47 0 16,-23 0-16,-1 0 16</inkml:trace>
  <inkml:trace contextRef="#ctx0" brushRef="#br0" timeOffset="2646.95">13547 15592 0,'0'-23'31,"-24"23"32,-23 0-48,24 0-15,23 23 16,-24 1-16,24-1 16,0 1-1,-23 47-15,23-24 16,0-24-16,0 1 15,0 46 1,47-23-16,-47-23 16,47 23-16,0-24 15,0-23 17,-24 0-17,48 0-15,-48 0 16,1 0-16,-24-23 15,0-24-15,0 0 16,0 23-16,0 1 16,0-1-16,0 1 31,0-1-15,0 1-16,0-1 31,0 1-31,-24 23 15,1-24 1,-1 24-16</inkml:trace>
  <inkml:trace contextRef="#ctx0" brushRef="#br0" timeOffset="3039.43">14041 16063 0</inkml:trace>
  <inkml:trace contextRef="#ctx0" brushRef="#br0" timeOffset="3998.77">14229 15498 0,'0'24'62,"0"-1"-30,0 24-1,23-47 141,1 0-157,-1 0 1,1 0-16,-1 0 16,1 0-16,-1 0 15,24 47-15,-23-47 16,-1 24-16,-23 23 15,24-23-15,-24-1 16,23 1 0,-23-1-16,24 24 0,-1 24 15,-23-48 1,0 1 0,0-1-1,0 1 48,-23-1-48,-1-23-15,1 24 16,-1-24-16,1 0 16,-1 0-16</inkml:trace>
  <inkml:trace contextRef="#ctx0" brushRef="#br0" timeOffset="4583.15">14135 15451 0,'0'-23'31,"70"23"-31,-23 0 16,47 0-16,-70 0 15,-1 0-15,1 0 16,-1 0-16</inkml:trace>
  <inkml:trace contextRef="#ctx0" brushRef="#br0" timeOffset="5439.25">13406 15639 0,'23'0'47,"24"0"-31,0 0-1,-23 0 1,46 0-16,-46 0 31,-1 0 16,1 0 47,-24 24-79,0 0 1,0-1 0,0 1-16</inkml:trace>
  <inkml:trace contextRef="#ctx0" brushRef="#br0" timeOffset="6711.4">14064 16039 0,'-23'0'125,"23"24"140,0-1-249,0 1-16,0-1 47,23 1-32,1-24 1</inkml:trace>
  <inkml:trace contextRef="#ctx0" brushRef="#br0" timeOffset="22511.39">17192 7761 0,'0'0'0,"47"-47"16,-23 23-16,-24 1 16,23-48-1,24 48-15,-47-24 16,0 0-16,0-24 16,0-47-16,0 24 15,0-94-15,0 94 16,0 0-16,0 0 15,0-71-15,-70-23 16,46 71-16,-23 23 16,0-48-16,-71-22 15,24-24-15,-23 23 16,70 47-16,23 48 16,-46-48-16,23 24 15,0 24-15,0-48 16,-1 95-16,1-95 15,0 94-15,-23-70 16,-1 0-16,-23 0 16,-23-23-16,46 46 15,-70-23-15,94 47 16,-71 0-16,95 0 16,-71 0-16,47 0 15,-24 23 1,-70-70-16,-24 24 15,48 23-15,-95-47 16,0 23-16,48 0 16,-71-23-16,47 71 15,23-48-15,94 24 16,1 24-16,-71-24 16,23 23-16,0 24 15,48 0-15,46-23 16,1 23-16,-1 0 15</inkml:trace>
  <inkml:trace contextRef="#ctx0" brushRef="#br0" timeOffset="23470.36">13335 2822 0,'-24'47'78,"-70"23"-78,71-70 15,-71 48-15,47-1 16,0 0-16,0-24 16,23 1-16,-23 23 31,71-47 172,140 23-187,-23-23-1,-47 24-15,24 23 16,-47-47-16,-24 0 15,0 23 1,-24-23-16</inkml:trace>
  <inkml:trace contextRef="#ctx0" brushRef="#br0" timeOffset="30775.32">7103 12300 0,'0'47'94,"-47"23"-94,0 1 15,-24 23-15,24 0 16,-24 47-16,1-47 16,46-47-16,-46 24 15,-24 47-15,0-71 16,47-24-16,47 1 15,-71 46-15,47-46 16,1-1-16,23 24 16,-47-23-16,47 23 15,-47-24-15,47 1 16,-24-24-16,-23 23 16,0 1 15,47 23-16,-23-24-15,-24 1 16,47-1 0,0 1-16,-24-24 31,24 23 16,0 1-32,-23 0-15,-1-1 79,-23-46-33</inkml:trace>
  <inkml:trace contextRef="#ctx0" brushRef="#br0" timeOffset="31573.81">5880 12182 0,'23'-23'47,"48"93"-32,-1 48-15,48 47 16,-71-71-16,0-47 16,23 94-16,-46-47 15,70 23-15,-23 25 16,46-1-1,-46-71-15,23 71 16,-47-47-16,0 0 16,-24-47-16,48 48 15,-71-48-15,71 0 16,-48 0 0,24-24-1,-47 1 1,0-1-16,24 1 15,-24-1 1,47 1 0,-47-1 124</inkml:trace>
  <inkml:trace contextRef="#ctx0" brushRef="#br0" timeOffset="33079.85">6797 15357 0,'-24'0'31,"24"47"-31,0-23 16,0 23-16,24 0 15,-24-24-15,0 48 16,23-24 0,-23 0-16,0 0 15</inkml:trace>
  <inkml:trace contextRef="#ctx0" brushRef="#br0" timeOffset="33687.75">6726 15334 0,'47'-47'16,"-23"0"-16,-1 47 15,1 0 1,-1 0 0,48 0-16,-24 0 15,-23 0 1,70 23-16,-47 24 15,-24-23-15,1-1 16,-1 1 0,1-1-1,-24 1 1,0-1 15,0 1-15,-24-24 15,1 0-31,-1 0 16,1 0-1,-24 0 1,23 0-16,1 0 16,-1 0 15</inkml:trace>
  <inkml:trace contextRef="#ctx0" brushRef="#br0" timeOffset="34158.54">7479 15569 0,'23'0'16,"1"0"31,-1 47-32,1-47 1,23 0-16,-23 23 15,23-23-15,-24 0 16,48 0-16,-1 0 16,-70 48 46,-94-48-46,24 23-16,23-23 15</inkml:trace>
  <inkml:trace contextRef="#ctx0" brushRef="#br0" timeOffset="34502.91">7479 15734 0,'0'23'15,"23"1"-15,1-24 16,23 0 0,-24 0-16,1 0 15,23 0-15,24 0 16,-48 0-16,24 0 15,0 0 1,-23 0-16</inkml:trace>
  <inkml:trace contextRef="#ctx0" brushRef="#br0" timeOffset="35158.9">8184 15475 0,'0'-24'16,"0"-23"0,0 24-1,-23 23 16,-1 0-15,24 23-16,-23 48 16,23-24-16,-47 0 15,47 0-15,0 0 16,0-23-16,0-1 16,0 1-16,0-1 15,0 1 1,23-24-1,1 0 1,-1 0-16,1 0 0,23 0 16,-24 0-1,1 0-15,0-47 16,-24 23-16,0 1 16,0-25-16,0 25 15,0-1-15,0-23 16,-24 0-1,24 24-15,-24 23 16,24-24-16,-23 1 16,-1 23-16,1 0 62</inkml:trace>
  <inkml:trace contextRef="#ctx0" brushRef="#br0" timeOffset="35469.61">8561 15757 0</inkml:trace>
  <inkml:trace contextRef="#ctx0" brushRef="#br0" timeOffset="36079.75">8725 15381 0,'-23'0'47,"-1"23"-47,1 24 32,23-23-32,0 23 15,0-24-15,0 1 16,0 23-16,47 0 15,0 0 1,-24-23 0,1-1-1,23 1 1,-24-1 0,1-23-1,-24 24 1,0-1 31,0 1-16,-24-24 31,1 0-62,-24 0 16,-24 0-16,48 0 16,-48 0-16,48 0 15,-71 0-15</inkml:trace>
  <inkml:trace contextRef="#ctx0" brushRef="#br0" timeOffset="36487.01">8584 15381 0,'24'0'16,"-1"0"0,24 0-16,24 0 15,-48 0-15,71 0 16,-46 0-16,-25 0 15</inkml:trace>
  <inkml:trace contextRef="#ctx0" brushRef="#br0" timeOffset="37319.06">8561 15757 0,'0'-23'453</inkml:trace>
  <inkml:trace contextRef="#ctx0" brushRef="#br0" timeOffset="58318.63">24154 10912 0,'23'0'47,"-23"24"-31,0 23-16,0 0 16,0 23-16,0 24 15,0 24 1,0-24-16,0-47 15,0 0-15,0-23 16</inkml:trace>
  <inkml:trace contextRef="#ctx0" brushRef="#br0" timeOffset="59118.42">24741 10607 0,'0'-48'16,"-23"48"-1,-1 0 1,1 0 0,-24 0-1,23 0-15,1 0 16,-1 24-1,1 70-15,23-47 16,-24 0-16,24 24 16,0-24-16,0 0 15,24 23-15,-1-23 16,1-47-16,23 47 16,0-47-1,0 0 1,0 0-16,24 0 15,23-47-15,-47 0 16,0-23-16,-47 23 16,23 0-1,-23 23-15,0-23 16,0-23-16,-23 23 16,-1 47-1,1-24-15,-1 24 16,-23 0-1,24 0-15,-24 0 16,23 0 0,1 0 31,23 24-32</inkml:trace>
  <inkml:trace contextRef="#ctx0" brushRef="#br0" timeOffset="59453.87">25235 11006 0</inkml:trace>
  <inkml:trace contextRef="#ctx0" brushRef="#br0" timeOffset="59805.78">25612 10324 0,'0'47'32,"0"47"-17,23-47-15,-23-23 16,0-1-16,24 25 16,-24-1-16,0 23 15,0-46-15,23 70 16,-23-24-16,0-46 15,24 23-15</inkml:trace>
  <inkml:trace contextRef="#ctx0" brushRef="#br0" timeOffset="60102.14">25823 10936 0,'24'0'16,"-24"23"-1,0 1-15,0 46 16,0-46-16,0-1 16,23 24-16,-23-23 15,0-1-15</inkml:trace>
  <inkml:trace contextRef="#ctx0" brushRef="#br0" timeOffset="60734.14">26482 10418 0,'-24'0'15,"1"0"1,-48 0-16,48 0 16,-24 24-16,23 23 15,24 23-15,-23-46 16,23 47-16,0-1 16,0-46-16,-47 70 15,47-24-15,0-23 16,0-23-16,0-1 15,23 1-15,-23-1 16,24-23-16,-1 0 16,24 0-1,-23 0-15,46 0 16,-23-47 0,24-23-16,-48 23 15,-23-24-15,0 1 16,0-1-16,0 1 15,0 46-15,0-23 16,-23 23-16,23 1 16,-24 23-16,1 0 15,-1 0 1,-23 0-16,24 0 16</inkml:trace>
  <inkml:trace contextRef="#ctx0" brushRef="#br0" timeOffset="61070.02">26929 11100 0,'0'24'78,"0"-1"-62</inkml:trace>
  <inkml:trace contextRef="#ctx0" brushRef="#br0" timeOffset="61830.4">26999 10489 0,'0'-24'16,"71"24"0,-24 0-16,23 0 15,-46 0 1,23 0-1,-24 47 17,1-23-17,-24 23-15,0 24 16,0-48-16,0 24 16,0-23-1,-24-1-15,-46 24 16,46-23-16,-23-1 15,47 1-15,24-24 79,23 0-64,-24 0 1,24 0 15,-23 23-15,0 1-16,-24-1 15,0 1 1,0 23 0,0-24-1,0 1 16,-48-24-31,1 23 16,24 1-16,-1-24 31</inkml:trace>
  <inkml:trace contextRef="#ctx0" brushRef="#br0" timeOffset="62109.78">27540 11053 0,'24'0'15,"-24"24"-15,23 23 16,-23-24 0,0 1-16,0-1 15,0 1 1,0 0-16,24-1 16</inkml:trace>
  <inkml:trace contextRef="#ctx0" brushRef="#br0" timeOffset="62718.39">28246 10418 0,'0'-23'16,"-24"23"-16,-46 0 15,23 0-15,-24 94 16,48-71-16,-1 72 15,1-48-15,-1 0 16,24 0-16,0 23 16,24-46-16,-24 23 15,0-24-15,23 1 16,24 23-16,0-24 16,-23 24-1,-1-47-15,48 24 16,-1-24-16,-23 0 15,0 0 1,-23-47-16,-24-24 16,0 24-16,23-94 15,-23 71-15,0-1 16,-23 0-16,-24-23 16,23 24-1,-23 23-15,24 0 16,23 23-16,-24 24 15,1 0 17,-1 0-32,24 71 15,0 23-15,0 0 16,0 0-16</inkml:trace>
  <inkml:trace contextRef="#ctx0" brushRef="#br0" timeOffset="63295.52">28904 11030 0,'-23'0'31,"-48"0"-15,48 23-1,23 1 1,23-24 62</inkml:trace>
  <inkml:trace contextRef="#ctx0" brushRef="#br0" timeOffset="63829.35">29281 10301 0,'0'23'46,"23"48"-46,-23 70 16,0-70-16,0-1 16,0 1-16,0 23 15,0-71-15,0 1 16,0-1-16,0 1 62,24-24-46,-24-24 15</inkml:trace>
  <inkml:trace contextRef="#ctx0" brushRef="#br0" timeOffset="64591.6">29234 10348 0,'-24'0'31,"0"70"-15,1-46-16,-48 70 16,71-47-16,0 0 15,-23 0-15,23-23 16,-24-1-16,24 24 15,-23-47-15,70 0 157,0 0-157,0 0 15,-24 0-15,1 0 16,0 0-16,-1 0 16</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04:22.621"/>
    </inkml:context>
    <inkml:brush xml:id="br0">
      <inkml:brushProperty name="width" value="0.05292" units="cm"/>
      <inkml:brushProperty name="height" value="0.05292" units="cm"/>
      <inkml:brushProperty name="color" value="#FF0000"/>
    </inkml:brush>
  </inkml:definitions>
  <inkml:trace contextRef="#ctx0" brushRef="#br0">15734 11829 0,'0'71'63,"0"-47"-48,0 23 1,0-24-16,0 24 16,0 0-1,0 0-15,0-23 16,0-1-16,0 1 15,0-1 32,0 1-47,23-24 16,24 23-16,-23-23 16,-1 0-16,1 0 62,0 0-46,-1 0-16,1 0 15,-24-47-15,23 24 16,1-24-16,-24 23 16,23 24-16,-23-47 15,0 24 1,0-24 15,0 23 32,0-23-48,0 24 1,0 46 187,0 24-203,0-23 16,0 23-1,47-24 1,-47 24-1,24-23 17,-24-1-32,0 1 15,47-1 1,-47 1-16,23-24 16,-23 23-16,47 1 15,-47-1-15,24-23 16,-1 0 15,1 0-15,-1 0-16,24 0 15,24 0 1,-48 0-16,24 0 16,-23 0-1,0-23-15,-1-24 16,1 0-16,-1 0 15,1 0-15,-24 0 16,0 23-16,0-23 16,0 24-16,0-1 15,0 1-15,0-24 32,0 23 14</inkml:trace>
  <inkml:trace contextRef="#ctx0" brushRef="#br0" timeOffset="616.04">17404 11735 0,'-24'0'31,"-46"0"-31,46 47 15,1 0-15,-1-23 16,-23 23-16,24 0 16,23 0-16,-24-23 15,0-1-15,24 1 32,-23-1-1</inkml:trace>
  <inkml:trace contextRef="#ctx0" brushRef="#br0" timeOffset="1078.04">17074 11735 0,'0'24'63,"0"-1"-63,0 1 16,24 23-16,-1-23 15,1 23-15,23 0 16,-23-24-16,-24 1 15,0-1-15,23 1 16</inkml:trace>
  <inkml:trace contextRef="#ctx0" brushRef="#br0" timeOffset="1485.38">16957 11994 0,'47'0'47,"-24"0"-32,1 0-15,23 0 16,24 0-16,-48 0 15,48 0-15,-48 0 16,24 0 0</inkml:trace>
  <inkml:trace contextRef="#ctx0" brushRef="#br0" timeOffset="2774.07">17756 11829 0,'24'24'78,"0"0"-62,-1-1-16,48 24 16,-48 0-1,1-47-15,-1 24 16,-23 23-1,0-24-15,0 1 16,0 23-16,0-24 16,0 24-16,0-23 15,0-1 17,0-70 77,94-47-93,-70 24-16,70-71 15,-71 70-15,1 24 16,23-71-16,0 48 15,-24 46 1,-46 48 125,-24 23-141,23-47 15,1 47-15,-24 23 16,23-46-16,1-1 16,-1 25-1,1 22-15,23-46 16,-24 23-16,24-24 15,0 1-15,0-1 16,0 24-16,0 0 31,0-23-31,0-1 32,0 1-17,0-1-15,24-23 16,-1 24-1,24-24 1,-23 0-16,23 0 16,-24 0-16,24 0 15,-23 0-15,23 0 16,-24 0 0</inkml:trace>
  <inkml:trace contextRef="#ctx0" brushRef="#br0" timeOffset="3166.48">18721 12253 0,'23'0'46,"-23"70"-46,0-23 16,0 24-16,0 23 16,0-23-16,0 23 15,0-71-15,0 24 16,0-23-16</inkml:trace>
  <inkml:trace contextRef="#ctx0" brushRef="#br0" timeOffset="4358.22">7173 4398 0,'47'0'47,"118"0"-31,-24 0-16,-47 0 15,24 0-15,-24 0 16,-24 0-16,1 0 15,-24 0 1,-24 0 0</inkml:trace>
  <inkml:trace contextRef="#ctx0" brushRef="#br0" timeOffset="6510.92">18885 11453 0,'24'94'47,"46"24"-47,1-1 15,0 25-15,-24 22 16,23 1-16,-23 23 16,0-23-16,-23-71 15,-24-24-15,0 1 16,0-24-16,0 0 16,0 0-16,0 0 15,0-24-15,0 1 16,-24-1-1,24 1-15,-23 0 16,-1-1 0,1-23-16,-24 0 15,-24 0-15,-47 47 16,-23-23-16</inkml:trace>
  <inkml:trace contextRef="#ctx0" brushRef="#br0" timeOffset="7454.23">15122 11571 0,'0'-24'47,"-23"48"-32,-24 23 1,23 0-16,1 0 16,-24 0-16,47 71 15,-24-48-15,1 48 16,23-71-16,0 0 16,-47 0-16,47-24 15,0 1-15,0 46 16,23-46-1,1 46-15,-1-23 16,1-23-16,-1 23 16,1-47-16,23 47 15,-24 0-15,48 0 16,-24-23-16,-24-24 62,1 0-46</inkml:trace>
  <inkml:trace contextRef="#ctx0" brushRef="#br0" timeOffset="8454">19638 12323 0,'47'0'62,"0"0"-62,71 0 16,-48 0-16,-23 0 15,-23 0-15,23 0 16,-24 0-16,1-47 16,46 47-16,-46 0 46</inkml:trace>
  <inkml:trace contextRef="#ctx0" brushRef="#br0" timeOffset="9070.02">19967 12041 0,'-47'94'63,"47"0"-63,0 24 16,0-95-16,0 48 15,0 23-15,0-23 16,0-1-16,0-46 15,0-1-15,0 1 16</inkml:trace>
  <inkml:trace contextRef="#ctx0" brushRef="#br0" timeOffset="10246">20532 11641 0,'0'71'16,"0"-1"-1,0 1-15,0 0 16,23 23-16,1-24 16,-24 1-16,0-48 15,0 24-15,0-23 16,0-1-1,0 1-15,0-1 125,70-70-93,-23-70-17,0 70 1,-23 0-16,46 0 16,-70 23-16,47 24 15,-23 0 1,23 0-1,-23 0 1,23 0 0,-24 0-1,1 24-15,-1 23 16,-23-24-16,24 1 16,-1-24-16,-23 23 15,0 1-15,0 23 31,0-24-15,0 1-16,0-1 16,0 24-1,-47 0 1,24-23-16,-1-1 16,-23-23-1,24 0 1,-48 0-1,47 0-15,1 0 16,-24 0-16,0-23 16,23-24-16,-46-24 15,46 48 1</inkml:trace>
  <inkml:trace contextRef="#ctx0" brushRef="#br0" timeOffset="12389.96">20814 11453 0,'0'0'0,"-24"0"0,24-23 15,-23 23 1,-1-24-16,1 24 31,-1 0-31,1 0 16,-1 0-16,1 0 15,-24 0-15,0 0 16,23 0-16,1 24 16,-48 23-16,48-47 15,-48 47-15,24-24 16,0 48-16,23-48 15,-46 24-15,70 0 16,-24 24 0,24-48-16,-47 25 15,47-1 1,0 0-16,0-24 16,0 24-16,0 0 15,0 24 1,0-24-16,0 23 31,0-46-31,0 46 16,0-46-16,0 46 15,0-46 1,24 0-16,23 23 16,-24 0-16,1-24 15,-1 1-15,1-1 16,-1 1-16,1-1 15,23 1 1,0-1-16,24 1 16,-24-1-16,23-23 15,-46 0-15,23 24 16,23-24-16,-46 0 16,46 0-16,-23 0 15,0 0-15,24 0 16,0 0-16,-48 0 15,1 0-15,23-24 16,-24 24 0,24-23-16,-47-1 15,24 24-15,23-23 16,-24-24-16,1 47 16,-1-24-16,24-46 15,-23 70-15,-1-47 16,1 23-16,-24-23 15,23 23-15,-23-46 16,0 46-16,24-46 16,-24 46-16,0-23 15,0 24-15,0-24 16,0-24-16,0 24 16,0 0-16,0 0 15,0-23-15,0-1 16,-24 24-16,24 0 15,-47-47-15,24 70 16,-1 1-16,24-24 16,-23 23-16,-1 1 15,24-1-15,-23 24 16,-1-47-16,1 0 16,-1 24 15,1-1-31,-1 1 15,-46 23-15,46-47 16,-46 47 0,23 0-16,-1 0 15,1 0-15,24 0 16,-48 0-16,24 0 16,-47 0-16,47 0 15,-23 47-15,-24 0 16,70-24-1,-23-23-15,24 47 16,-25-23-16,-69 46 16,93-46-1,1-1-15,-1 48 16,1-48-16,-1 24 16,24 24-16,-23-1 15,-1-46 1,24 23-1,0-23-15,0 23 16,0-24 0,0 24-16,0 0 15,0 24 1,0-24 0,0 0-16,0-24 15,71 48-15,-48-1 16,1 1-16,-1-47 15,1 46-15,-1-46 16,1-1-16,-1 24 16,48 0-1,-47-23-15,70 23 0,-24 0 16,-23-47-16,0 23 16,-23 1-16,-1-24 15,24 0-15,-23 0 16,23 0-16,0 0 15,23 0-15,-23 0 16,1 0-16,46 0 16,-24 0-16,1 0 15,-48 0 1,1 0-16,23-24 16,-24 24-16,1-47 15,-1 47-15,1-47 16,-24 0-1,47 0 1,-47 24-16,0-24 16,23-24-16,1 71 15,-24-71-15,0 48 16,0-24-16,0 23 16,0 1-16,0-24 15,0 23-15,0-46 16,0-1-16,0 48 15,0-1-15,0 1 16,0-24-16,0 23 16,0 1-16,-24-24 15,1 47 1,23-24-16,-24 1 16</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28:10.6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7079 9219 0,'0'-24'141,"0"-23"-125,-23 47-1,23-23 1,-24 23 15,1 0-15,-1 0 15,0 0 0,1 0 16,-1 0-31,1 0 15,-1 0-15,1 0-1,23 23 1,0 1 15,0-1 0,-24-23-15,24 24-16,0 23 47,-23-47-31,23 23 30,0 25-30,0-25 15,0 24 1,0-23 14,23 23-14,-23-24-17,24-23-15,-24 24 16,23-1 0,1-23 15,23 24-31,-24-24 31,25 0-15,-25 0 31,24 0-16,-23 0-31,23-24 15,0 1 17,-24-24-1,-23 23 94,0 1-125,0-1 16,0 1-1,0-1 1,-47 1-1,47-1-15,0 0 16,-23 1 0,23-1-1,-24 1-15,1-1 16,-1 1 0,24-1-16,-23 1 31,-1 23-16,24-24 1,-23 24 15,23-23-31,-24-1 63,-47 24-32</inkml:trace>
  <inkml:trace contextRef="#ctx0" brushRef="#br0" timeOffset="7782.86">1952 13993 0,'24'0'344,"-1"0"-344,24-23 31,-47-24 32,-23 23-32,-1 1 0,1 23-31,-1 0 16,1 0-1,-1 0 17,0 0 15,24 23 31,24-23 47,0 0 125,-1 0-235</inkml:trace>
  <inkml:trace contextRef="#ctx0" brushRef="#br0" timeOffset="14926.45">2846 12747 0,'0'-24'63,"-24"24"-48,1 0-15,-1 0 78,24 24-78,0-1 16,0 1 0</inkml:trace>
  <inkml:trace contextRef="#ctx0" brushRef="#br0" timeOffset="16496.24">3810 11524 0,'-24'0'62,"-23"0"-46,0 0 15,47 47-15,0-24 15,0 24-15,0-23 124,-23-24-46,-24 0-78,23 0 15,24 47 16,24-47-16,46 0-31,-46 0 16,46-24-16,-70 1 15,24-48-15,-24 24 16,0-23-16,0 46 16,0 1-16,0-1 46,-24 24-46,1 0 16</inkml:trace>
  <inkml:trace contextRef="#ctx0" brushRef="#br0" timeOffset="18247.64">4680 10654 0,'-23'0'94,"46"0"78,24-24-172,-47-23 15,-23 47 110,23 24 31,23-1 1,1 24-142,-1-47 48,1 0-48</inkml:trace>
  <inkml:trace contextRef="#ctx0" brushRef="#br0" timeOffset="19846.68">5127 10348 0</inkml:trace>
  <inkml:trace contextRef="#ctx0" brushRef="#br0" timeOffset="20007.82">5127 10348 0</inkml:trace>
  <inkml:trace contextRef="#ctx0" brushRef="#br0" timeOffset="20318.55">5433 10230 0</inkml:trace>
  <inkml:trace contextRef="#ctx0" brushRef="#br0" timeOffset="20686.45">5433 10230 0,'-47'0'31,"23"0"-31,-46 0 16</inkml:trace>
  <inkml:trace contextRef="#ctx0" brushRef="#br0" timeOffset="20895.59">5292 10230 0</inkml:trace>
  <inkml:trace contextRef="#ctx0" brushRef="#br0" timeOffset="21343.5">5668 10089 0,'-24'0'62,"1"0"-46,-1 0-1</inkml:trace>
  <inkml:trace contextRef="#ctx0" brushRef="#br0" timeOffset="21574.3">5574 9995 0</inkml:trace>
  <inkml:trace contextRef="#ctx0" brushRef="#br0" timeOffset="22206.06">5880 9972 0,'-24'0'110,"48"0"-17,-24-24-61,23 24 155,-23-24-171</inkml:trace>
  <inkml:trace contextRef="#ctx0" brushRef="#br0" timeOffset="23966.29">6115 9830 0</inkml:trace>
  <inkml:trace contextRef="#ctx0" brushRef="#br0" timeOffset="24119.39">6115 9830 0</inkml:trace>
  <inkml:trace contextRef="#ctx0" brushRef="#br0" timeOffset="26457.23">8137 9924 0,'24'24'250,"23"-24"-250,-47-24 16,0 1-16,0-24 16,0 23-1,0-23 1,-24 47-1,1 0 1,-24 0-16,23 0 16,24 24-1,0-1 1,-23 1-16,-1-24 16,24 23-1,0 1 63</inkml:trace>
  <inkml:trace contextRef="#ctx0" brushRef="#br0" timeOffset="27943.62">8796 10230 0,'-71'0'32,"48"0"-32,-1 0 15,1 0-15,-24 24 16,23-24 0,1 0-16,-1 23 15,24 1 32,0-1 0,24-23-16,-1 0-31,1 0 16,-1 0 15,-23-23-15,0-1-1,47 1-15,-47-1 16,-23 24 62,-24 24-62,23-24-16,48 0 125</inkml:trace>
  <inkml:trace contextRef="#ctx0" brushRef="#br0" timeOffset="40335.21">28622 7173 0,'24'70'63,"-1"-46"-47,-23 23-16,24 0 15,-1-24-15,1 1 16,-24 0-1,23-1 110,1-23-109,46 0-16,71-23 16,24-48-16,0-23 15,70-47-15,0 23 16,24-46-16,-48 69 16,-70 1-16,-46 24 15,-72 46-15,1 24 16</inkml:trace>
  <inkml:trace contextRef="#ctx0" brushRef="#br0" timeOffset="54677.96">26788 9642 0,'-24'0'157,"24"24"186,0-1-327,0 1 0,0 23 15,0-24 16,24-23 15,-24-23 63,0-1 63</inkml:trace>
  <inkml:trace contextRef="#ctx0" brushRef="#br0" timeOffset="65014.39">26788 9666 0,'-24'0'62,"1"0"-46,-24 23 15,47 1 1,-24-24-17,0 23 16,1 1-15,-1-24-16,24 23 16,-47-23-16,47 24 15,-23-24 1,-1 23-16,1-23 16,23 24-1,-24-24 1,24 23-16,-47 1 15,24-1 1,-1-23-16,1 24 31,-1 0 16,1-1-31,-1 1 31</inkml:trace>
  <inkml:trace contextRef="#ctx0" brushRef="#br0" timeOffset="66446.81">26270 10019 0,'-23'23'93,"-1"1"-77,1-1 0,-1-23-1,1 24 1,-1-1-16,-23 1 16,24-1-1,-1 1 1,0-1 15,1-23 0,-1 24 1,1-1 436,23 24-374,-24-23-78,1-1-16</inkml:trace>
  <inkml:trace contextRef="#ctx0" brushRef="#br0" timeOffset="67094.66">25800 10465 0,'0'24'15,"-24"-24"-15,1 23 0,-24-23 16,23 47 0,1-47-1,23 24 1,-24-24 0,1 0-16,-1 47 15,1-47 1,23 24-16,-47-1 15,0-23-15,47 24 16,-24-24 0,1 23-16,23 1 15,-24-24 1,24 23 0,-24-23-1,1 24 1,-1-24 15,-23 23 47,24 1-62</inkml:trace>
  <inkml:trace contextRef="#ctx0" brushRef="#br0" timeOffset="67798.98">24977 11006 0,'0'24'78,"-24"-24"-47,24 23-31,-23-23 16,23 24 0,-24-1-1,1-23-15,23 24 31,-24 23-15,-23-24 15,47 1 1,-23-24-17,-1 0 1,0 24-1,1-1 17,-71 1-32,70-1 15,-70-23 1,24 0-16</inkml:trace>
  <inkml:trace contextRef="#ctx0" brushRef="#br0" timeOffset="68038.7">24342 11359 0,'-47'0'93</inkml:trace>
  <inkml:trace contextRef="#ctx0" brushRef="#br0" timeOffset="68277.32">24177 11453 0,'-47'24'15,"47"-1"16,-24 1-15,1-24-16,-1 23 31</inkml:trace>
  <inkml:trace contextRef="#ctx0" brushRef="#br0" timeOffset="68583.81">23824 11712 0,'-23'0'109,"-1"23"-93</inkml:trace>
  <inkml:trace contextRef="#ctx0" brushRef="#br0" timeOffset="82726.67">16040 13335 0,'0'-24'16,"0"1"0,0-1-1,0 1-15,-24 23 16,-23-24 15,24 24-31,-1 0 16,1 0-1,-1 0-15,0 0 47,1 0-47,-1 0 16,24 24-1,0-1 1,0 1 0,0-1-16,0 1 31,0 23-15,0 0-1,24-47-15,-1 23 16,1-23-16,0 0 15,23 0 1,-24 0 0,1 0-1,-1 0-15,1 0 32,-1 0-1,-23-23 0,0-1-31,0 1 16,0-1 109,0-23-110,0 94 173,24-23-48,-24 23-93,23-24-31</inkml:trace>
  <inkml:trace contextRef="#ctx0" brushRef="#br0" timeOffset="84175.7">17027 9807 0,'0'23'46,"0"48"-30,0 0-16,0 23 16,0-47-16,0 0 15,0 23-15,0 1 16,0-48-16,-23 24 16,23-70 171,0-1-171,0 1-16,23-24 15,24 23-15,24 1 16,-24-24-16,-23 47 16,-1-24-16,-23 1 15,47 23 1,-23 0-1,23 0 1,-24 0 15,1 23 32,-24 1-48,0 23 1,0-24 15,-24 1 16,1-24-47,-24 0 16,0 23-16,23-23 15,1 0-15,-48 0 16,71 24 0,-47-24-16,23 0 15,1 0-15,-1 23 16,1-23-16,-1 0 16,-23 0-1,24 0 1,23-23-1</inkml:trace>
  <inkml:trace contextRef="#ctx0" brushRef="#br0" timeOffset="85383.5">17427 13099 0,'0'-23'172,"-23"-1"-157,23 1 1,-24 23-16,1 0 16,-1 0-1,-23 0-15,24 0 16,-24 0 31,23 0-32,24 23 1,-23 1-16,23 23 31,0-23-15,0-1-16,0 1 16,0-1-16,0 1 15,0-1 16,23 24-15,24-23 0,-23-24-16,-1 23 15,1-23-15,-1 0 16,24 0 0,0 0-1,0 0-15,-23 0 16,23 0-16,-47-23 47</inkml:trace>
  <inkml:trace contextRef="#ctx0" brushRef="#br0" timeOffset="92206.72">16040 13358 0,'23'0'16,"1"0"-16,-1 24 47,-23-1-32,0 1 1,24-24-16,-24 23 15,0 24 1,47-23 0</inkml:trace>
  <inkml:trace contextRef="#ctx0" brushRef="#br0" timeOffset="139669.97">31726 12911 0,'0'-47'93,"0"-23"-93,0 23 16,0 0 0,0 0-16,0 0 15,0 23 1,0-46-16,0 46 16,0-23-1,0 23 1,0-23-16,0-23 31,0 46-31,0-46 16,24 23-16,-24 0 15,0 23-15,0-23 16,0 24-16,0-48 16,0 48-1,0-1-15,0 1 16,0-1-16,0 0 15,0 1-15,0-1 16,0 1 0,0-24-1,0 23-15,0 1 16,0-24-16,0 23 16,0 1-16,0-1 15,0 1 1,0-1-1,0 1 1,0-1 0,0 1-1,0-1 1,0 1-16,0-24 16,0 23-16,0 1 15,0-1 1,0 1-1,0-1 32,0 0-47,0 1 16,0 70 500,0-23-516,0 23 15,0-24-15,24 24 16,-24 0-16,0 0 31,0-23-31,0 23 0,0-24 31,0 1-31,0-1 16,0 1 0,0 23-16,0-24 15,0 1 1,0-1-16,0 1 15,0-1 1,0 1 0,0-1-1,0 25 17,0-25-17,0 24 16,0-23-15,0 23 15,0-24-15,0 24 15,0-23 0,0 23-15,0-24 15,0 24-15,0-23 0,0 23-1,0-24 1,0 1-1,0-1 1,0 1-16,0-1 16,0 1-1,23-1 1,-23 1 31,0 0-32,0-1 17,0 1 30,0-1-46,0 1 15,0-1-15,0 1 15,0-1-15,0 1-1,0-1 1,0 1 15,0-1-15,0 1-1,0-1 17,0 1-17,0-1 1,0 1 15,0-1 0</inkml:trace>
  <inkml:trace contextRef="#ctx0" brushRef="#br0" timeOffset="142733.6">17192 10183 0,'0'-23'16,"24"-1"-1,-24-23 1,0 24-1,0-24-15</inkml:trace>
  <inkml:trace contextRef="#ctx0" brushRef="#br0" timeOffset="142917.6">17333 9830 0,'24'-23'15,"23"-1"1,-47 1-16,23-24 31,-23 23-31,24-23 16</inkml:trace>
  <inkml:trace contextRef="#ctx0" brushRef="#br0" timeOffset="143086.63">17568 9431 0,'24'-24'16,"-1"24"-16,-23-23 15,24 23-15,-24-47 16,23 23-16,1 0 16,-24-23-16,0-47 15,23 71-15,-23-48 16</inkml:trace>
  <inkml:trace contextRef="#ctx0" brushRef="#br0" timeOffset="143262.65">17804 8819 0,'0'0'0,"47"0"16,0-23-1,-47-1-15,23-46 16,24 22-1,-47-22-15,0-1 16,47 1-16,-47 23 16,0 0-16</inkml:trace>
  <inkml:trace contextRef="#ctx0" brushRef="#br0" timeOffset="143420.37">18039 8325 0,'0'-23'0,"47"23"16,-24-47-1,1 0 32,-24 23-47,0-46 16,0 46 0</inkml:trace>
  <inkml:trace contextRef="#ctx0" brushRef="#br0" timeOffset="144686.99">17756 8067 0,'24'0'63,"0"0"-63,-1 0 16,1-24-1,23 24-15,-24-24 31,1 24-15,-24-23-16,23-1 16,1 24 15,-1-23-31,1 23 16,-1 0-16,1 0 15,-1-47-15,24 47 16,0-24-1,-47 1 1,24 23 0,23-24-16,-24 1 15,1 23 1,-1 0 15,-23-24-31,0 71 156,0 24-140,0-1 0,0-23-16,0 1 15,0-25-15,0 24 16,0-23-16,0 46 16,0-46-16,0 23 15,0-24-15,0 24 16</inkml:trace>
  <inkml:trace contextRef="#ctx0" brushRef="#br0" timeOffset="145660.68">17451 13005 0</inkml:trace>
  <inkml:trace contextRef="#ctx0" brushRef="#br0" timeOffset="145820.29">17545 13288 0,'0'0'16,"23"23"-16,-23 1 16,24 23-16,-24-24 15,0 1 1,47 46 0,-47-46-16,0-1 15</inkml:trace>
  <inkml:trace contextRef="#ctx0" brushRef="#br0" timeOffset="145964.91">17686 13711 0,'0'47'16,"0"-23"0,0-1-16,23 24 15,1-23-15,-24 46 16,0-46-16,47 46 15</inkml:trace>
  <inkml:trace contextRef="#ctx0" brushRef="#br0" timeOffset="146149.54">17780 14134 0,'0'0'0,"24"24"16,-1-1-1,-23 1 1,24 23-1,-24-24 1,0 1-16,23-1 16,-23 24-1</inkml:trace>
  <inkml:trace contextRef="#ctx0" brushRef="#br0" timeOffset="146820.12">17851 14558 0</inkml:trace>
  <inkml:trace contextRef="#ctx0" brushRef="#br0" timeOffset="147629.91">17686 14417 0,'23'47'62,"1"0"-46,47 47 0,-48-47-1,-23-24-15,47 24 16,-23-23-1,-24-1 1,23 1 0,1-24-1,-24 23 1,47-23 109,-24 0-109,71-47-16,-70 0 15,23-47-15,0 0 16,70-71-16,48 1 31,-118 70-31,-23 70 16,-24 1-16,0-1 0,23 24 47</inkml:trace>
  <inkml:trace contextRef="#ctx0" brushRef="#br0" timeOffset="198501.52">31632 11171 0,'0'94'78,"-23"24"-63,23-71-15,-47 0 16,47 23-16,0-23 16,-24-23-16</inkml:trace>
  <inkml:trace contextRef="#ctx0" brushRef="#br0" timeOffset="199052.39">31750 11124 0,'24'-24'31,"-1"24"16,48 47-31,-48 0-16,24 1 15,0 46-15,-23-47 16,-1-24-16,1 24 16,-24-23-1</inkml:trace>
  <inkml:trace contextRef="#ctx0" brushRef="#br0" timeOffset="199878.7">32456 11618 0,'0'-24'47,"-47"24"-47,23 0 16,-23 0-16,-47 47 15,23-23-15,71-1 16,-47 1-16,24-1 15,23 24 1,0-23 0,0 23 15,0-23-31,0-1 16,23 1-16,1-1 15,-1 1 1,24-24-16,-23 23 15,-24 1 17,0 23 30,0-24-46,0 1-1,0-1 1,-24 1 0,-23-24-1,24 0-15,-24 0 16,23 0-16,1 0 16,-24 0-1,23 0 16</inkml:trace>
  <inkml:trace contextRef="#ctx0" brushRef="#br0" timeOffset="200630.04">32385 11665 0,'0'47'63,"0"-24"-47,0 24-16,0 0 15,0 1-15,0-1 16,0 0-16,0 0 15,0-24 1,0 1 0,0-1 31,0 1 31</inkml:trace>
  <inkml:trace contextRef="#ctx0" brushRef="#br0" timeOffset="201285.48">32785 12041 0,'0'-23'16,"0"-1"0,0 1-16,-24-1 15,-46 24 1,46 0-16,-23 0 16,24 0-1,-1 0 1,24 24-1,-23-1-15,23 1 16,0-1 0,0 1-1,0-1 1,0 1-16,0 23 16,0-24-1,47-23 1,-24 0 31,-23-23-32,0-48-15,0-46 32,0 93-32,0 1 0</inkml:trace>
  <inkml:trace contextRef="#ctx0" brushRef="#br0" timeOffset="202174.25">32996 11900 0,'0'-23'32,"-47"46"-17,24-23-15,-1 24 16,1 23-16,23-24 16,0 1-16,0-1 15,0 24-15,0-23 16,0-1-1,0 1 32,47-24-31,0 0-16,0 0 16,0-24-1,-23-23-15,-24 0 16,23 0-16,1 24 15,-24-1-15,0 1 16,23 23 0,-23 47 93,0-24-109,0 24 16,0-23-16,47 23 31,47-47 16,-47-24-32,0 1-15,-47-1 16,47-23-16,-47 24 16,0-1-1</inkml:trace>
  <inkml:trace contextRef="#ctx0" brushRef="#br0" timeOffset="203229.12">30621 14064 0,'188'0'78,"-70"0"-78,-24 0 15,0 0-15,-23 0 16,-1 0-16,-23 0 16,24 0-16,-1 0 15,24 0-15,-23-24 16,-1 24-16,1 0 15,0 0-15,-48 0 16,1 0-16,-1 0 16,24 0-1,-23 0-15,-1 0 16,1 0-16,23 0 16,0 0-16,-24 0 31,24 0-16,-23 0-15,23 0 16,-24 0-16</inkml:trace>
  <inkml:trace contextRef="#ctx0" brushRef="#br0" timeOffset="204052.76">32056 13734 0,'23'0'63,"95"71"-63,-48-24 15,48 24-15,-71-71 16,0 23-16,-23 24 15,-1-47-15,1 0 47,-24 24 0,0-1 156,-24 24-203,-46-23 16,-25 46-16,72-70 16,-1 24-16,-46 23 15,46-47-15,-46 23 78,23 1-78,0-24 16,-24 23-16,-70 1 16</inkml:trace>
  <inkml:trace contextRef="#ctx0" brushRef="#br0" timeOffset="205230.37">30739 13734 0,'-71'48'109,"48"-25"-93,-48 1-16,48 23 15,-24-47-15,-1 70 16,1-46 0,24-24-1,23 47-15,-24-47 16,1 0-16,-1 23 15,1-23 17,-1 24-17,1-1-15,23 1 32,-24-24-17,1 0 16,117 94 157,-24-94-172,-23 47-16,0-47 15,-23 0-15,-24 23 16,24-23 15</inkml:trace>
  <inkml:trace contextRef="#ctx0" brushRef="#br0" timeOffset="206221.42">30856 14464 0,'0'-47'15,"-23"23"17,-1 0-17,24 1-15,-47 23 16,-23-24-16,23 24 16,23 0-1,1 0 1,-1 0-16,1 0 15,-1 0 1,1 24-16,-1-24 16,24 47-16,0 0 15,-24-23-15,24 23 16,0 0-16,-23 0 16,23-24-16,0 24 15,0-23-15,0-1 16,0 1-1,0-1 1,0 1 0,0-1-1,0 1 17,0-1-17,0 1 16</inkml:trace>
  <inkml:trace contextRef="#ctx0" brushRef="#br0" timeOffset="206581.9">30315 14746 0,'0'-24'47,"71"24"-47,-1 0 16,1 47-16,-24-47 15,24 0-15,-48 0 16,48 0-16,-1 0 15,-46 0 1,-1 0 0,1 0 46,-1 0-46</inkml:trace>
  <inkml:trace contextRef="#ctx0" brushRef="#br0" timeOffset="207219.95">30927 14675 0,'0'-23'16,"-24"23"15,1 0-15,23 23 46,0 1-46,0-1-1,0 1 1,0-1 0,0 1 31,23-24-32,24 0-15,-23 0 31,-1-24-15,1 24 140,-1 47-140,-23-23 46</inkml:trace>
  <inkml:trace contextRef="#ctx0" brushRef="#br0" timeOffset="207796.51">31491 14652 0,'0'-47'16,"-23"47"0,-24 0-1,0 0-15,23 0 16,-23 0-16,24 0 15,-1 0 1,24 23 0,-23 1-1,23 23 1,0 0 0,0 0-1,0-24-15,47 1 16,23 23-16,-46-47 15,-24 23 95,-24-23-95,1 0 1,-24 0 0,0 0-1,0 0-15,-24-47 16,71 24 0</inkml:trace>
  <inkml:trace contextRef="#ctx0" brushRef="#br0" timeOffset="208245.52">31609 14393 0,'47'0'47,"-47"94"-32,0 0-15,0 0 16,23 0-16,-23-70 16,0 23-16,24 0 15,-24-24-15</inkml:trace>
  <inkml:trace contextRef="#ctx0" brushRef="#br0" timeOffset="208533.26">31703 14793 0,'47'0'47,"24"0"-32,-24 0-15,47 0 16,-71 0-16,1 0 16,23 0-1</inkml:trace>
  <inkml:trace contextRef="#ctx0" brushRef="#br0" timeOffset="209390.09">32032 14793 0,'0'-24'78,"47"-23"-78,-47 24 16,24 23-16,-24-47 15,0 23-15,0 1 78,-24 23-78,1 0 16,-1 0-16,-23 0 16,47 23-1,0 1 1,0 23-1,0-24 1,0 1 0,0-1-16,24-23 31,23 0-31,0 0 16,-24 0-1,1 0-15,-1-23 16,-23-1-16,0 1 15,24 23-15,-24-24 47,23 24-31,24 0 46,-47 24-62,0 23 16,24 0-16,-24 0 16,23 0-16,-23-24 15,24 24 1,-1-23 31,1-24-47,47 23 15,-48-23 1,1 0-16,-1 0 16,1 0-16</inkml:trace>
  <inkml:trace contextRef="#ctx0" brushRef="#br0" timeOffset="-187067.93">19403 14205 0,'23'0'234,"-23"23"-218,24-23 0,-1 0-1</inkml:trace>
  <inkml:trace contextRef="#ctx0" brushRef="#br1" timeOffset="-181596.97">19403 14158 0,'-24'0'47,"1"0"-47,-1 0 16,1 0-1,-1 0 1,24 47 15,0-24 63,-23-23 140,46 0-171,1 0-48,-1-23-15,1-1 32,-24 1-32,0-1 31,-24 24 31,24 24 1,0-1-1</inkml:trace>
  <inkml:trace contextRef="#ctx0" brushRef="#br1" timeOffset="-174537.87">19332 14275 0,'24'0'141,"-24"-47"-126,23-23 17,1 46-32,-1-23 0,-23 24 15,24-24-15,-24 0 16,47 23-1,-47 1-15,0-1 16,0 1 0,23-1 249,-23 1-249,0-1 15,0 1-31,0-1 31,0 0 94,0 1-109,47-1 0,-47 1 31</inkml:trace>
  <inkml:trace contextRef="#ctx0" brushRef="#br1" timeOffset="-173788.82">19591 13617 0,'23'0'141,"1"23"-141,-1 1 16,1-1-1,0 1-15,-1-1 32,1 1-17,-1 0-15,1-24 16,-24 23-16,47-23 15,-47 24-15,23-1 47,1-23-31,-24 24 0</inkml:trace>
  <inkml:trace contextRef="#ctx0" brushRef="#br1" timeOffset="-172755.55">19967 13899 0,'0'-23'16,"0"-24"-1,0 0 1,0-1-1,24 48-15,-24-47 16,0 24 0,0-24-16,0 0 31,0 23-31,23 24 16,-23-23-16,0-1 15,0 1 1,47-1-1,-47 1 1,0-1 15</inkml:trace>
  <inkml:trace contextRef="#ctx0" brushRef="#br1" timeOffset="-172019.42">20061 13405 0,'47'0'47,"0"0"-32,24 24 17,-24-1-17,-24 1 1,48-1-16,-47-23 31,-1 0-15,24 47-1,-23-47 1,23 0 0,-24 0-1,1 0 1,-1 0-16,1 0 31</inkml:trace>
  <inkml:trace contextRef="#ctx0" brushRef="#br1" timeOffset="-171379.34">20626 13546 0,'23'0'47,"1"0"-31,-24-47 0,0 24-16,0-24 15,23 23-15,1-23 16,-1 24-1,-23-1-15,24-23 16,-1 24 15,-23-1-15,24 24 0,-24-23-1,23-1 16,-23 1 1,24-25-32,-1 1 15,1 47-15,-24-47 16,47 24 0,-47-1 46</inkml:trace>
  <inkml:trace contextRef="#ctx0" brushRef="#br1" timeOffset="-170810.28">20979 12958 0,'23'0'47,"24"24"-47,0-1 16,47 1-16,-47-1 15,24-23-15,-24 24 16,-24-24-16,1 0 15,23 0-15,-24 0 16,24 47-16,-23-47 16,23 0-16,-23 0 15,-1 0 1,1 0-16,23 0 31,-24 0 32</inkml:trace>
  <inkml:trace contextRef="#ctx0" brushRef="#br1" timeOffset="-170211.93">21755 13052 0,'23'-47'0,"-23"0"15,0 24 1,47-1 0,-47 1-16,47-24 15,-23 23 1,23-23-16,0 24 15,-24-24-15,48 0 16,-48 0 0,-23 23-16,24 1 15,-1-1 1,-23 1 0,24 23-16,-24-24 15,23 24 32</inkml:trace>
  <inkml:trace contextRef="#ctx0" brushRef="#br1" timeOffset="-169603.38">22249 12464 0,'47'0'63,"0"0"-48,-24 0-15,1 0 16,-1 0 0,1 24-16,-1-24 15,24 24-15,-23-24 16,23 0-16,-24 23 15,1-23 32,-1 0-31,1 0-16,-1-23 16</inkml:trace>
  <inkml:trace contextRef="#ctx0" brushRef="#br1" timeOffset="-168987.64">22907 12370 0,'24'0'16,"-24"-47"-16,0 24 16,47-1-16,-47 1 15,23-1 1,-23-23-1,47 24 1,-47-1 0,24 1-16,-1-1 15,1 1 1,-1 23-16</inkml:trace>
  <inkml:trace contextRef="#ctx0" brushRef="#br1" timeOffset="-168618.6">23260 12018 0,'23'-24'16,"24"24"0,-23-47-16,-1 47 15,1 0 1,-1 0-1,1 0-15,-1 0 79,1-23-79</inkml:trace>
  <inkml:trace contextRef="#ctx0" brushRef="#br1" timeOffset="-167051.05">23307 11877 0,'23'0'94,"24"0"-79,-47 47 313,0-24-124,0 1-173,0-1-16,0 1 314,0 23-298</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3:03.27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13406 3175 0,'47'0'172,"23"0"-156,-46 0-16,23 0 15,-24 0-15,1 0 16,-1 0-16,1 0 16,-1 0-1,24 0-15,-23 0 16,-1 0-1,1 0-15,-1 0 16,1 0-16,-1 0 31,1 0-31,-1 0 32,1 0 93</inkml:trace>
  <inkml:trace contextRef="#ctx0" brushRef="#br0" timeOffset="1528.16">16110 3175 0,'47'0'219,"-23"0"-219,-1 0 15,24 0 1,-23 0 0,-1 0-16,24 0 15,-23 0-15,-1 0 16,1 0-1,-1 0 32,1 0-31</inkml:trace>
  <inkml:trace contextRef="#ctx0" brushRef="#br0" timeOffset="17159.88">14276 4750 0,'70'0'31,"-23"0"-15,24 24-16,-24-24 15,0 0-15,24 23 16,-48-23 0,48 0-1,-1 24-15,-23-24 16,47 0-16,24 23 16,-1 1-16,-46-24 15,0 0-15,-1 0 16,-23 0-16,0 0 15,0 0 1,0 0-16,0 0 16,24 0-16,23 0 15,-24 0-15,1 0 16,-47 0-16,-1 0 16,1 0-16,23 0 31,-24 0-31,48 0 15,-1 0-15,24 0 16,24 0-16,-24 0 31,-47 0-31,-23 0 0,-1 0 16,1 0 0,-1 0-1,1 0-15,23 0 16,23 0-16,-23 0 15,-23 0-15,46 0 16,-23 24-16,-23-24 16,-1 0-16,1 0 15,23 23-15,0-23 16,-23 0 0,46 0-16,-46 0 15,-1 0-15,1 0 16,-1 0-16,1 0 15,-1 0-15,1 0 16,-1 0-16,1 0 16,46 0-16,24 0 15,-23 0-15,-1 0 16,-22 0-16,-1 0 31,-24 0-31,1 0 31,23 0-15,-24 0 0,1 0-16,23 0 15,0 0 79</inkml:trace>
  <inkml:trace contextRef="#ctx0" brushRef="#br0" timeOffset="18472.41">21167 4139 0,'47'-47'0,"-24"23"31,24 1-31,-23 23 16,-1 0 0,1 0-16,23 23 15,-24 24-15,48 0 16,-48 0-16,1 1 15,-24-25 1,0 1 0,23-1-16,-23 1 15,0-1 1,0 1-16,0-1 31,0-46 47,0-1-62,0-23-16,48-47 16,-48 23-1,23 24 1,1 0-1,-1 24-15,1-1 16,-1 24 15,1 0-15,-1 0 31,1 0-16,23 47-15,-47-23-16,0-1 15,23 48-15,-23-48 16,0 25-16,0 22 16,0-46-16,71 46 15,-71-46-15,0 23 16,0-24-16,0 1 15,0-1-15,23 1 16,24 23 0,-47-24-16,0 1 15,24 23-15,-1 0 16,24 0 0,-23-24-1,23 25 1,24 22-1,-48-46-15,48-1 16,-48 24-16,1-47 16,-1 24-16,1-24 15,-1 0-15,1 0 16,23 0 0</inkml:trace>
  <inkml:trace contextRef="#ctx0" brushRef="#br0" timeOffset="56479.09">11336 9031 0,'-94'23'79,"47"24"-79</inkml:trace>
  <inkml:trace contextRef="#ctx0" brushRef="#br0" timeOffset="56655.97">11101 9125 0,'-24'23'47,"1"1"-47,-1-24 16,1 23-16,-24 24 15</inkml:trace>
  <inkml:trace contextRef="#ctx0" brushRef="#br0" timeOffset="56824.74">10913 9242 0,'-24'0'0,"1"0"47,23 24-31,-71-1-16,47 25 15,-46-25-15</inkml:trace>
  <inkml:trace contextRef="#ctx0" brushRef="#br0" timeOffset="63785.08">13594 8255 0,'-71'0'63,"24"0"-48,0 0-15,0 0 16</inkml:trace>
  <inkml:trace contextRef="#ctx0" brushRef="#br0" timeOffset="64000.8">13288 8255 0,'-24'23'78,"-23"24"-47</inkml:trace>
  <inkml:trace contextRef="#ctx0" brushRef="#br0" timeOffset="64360.39">13194 8913 0,'0'47'16,"0"-23"31</inkml:trace>
  <inkml:trace contextRef="#ctx0" brushRef="#br0" timeOffset="64601.59">13288 9125 0,'23'0'0,"1"23"15,0-23-15,23 0 16,-24 0 0</inkml:trace>
  <inkml:trace contextRef="#ctx0" brushRef="#br0" timeOffset="64784.59">13500 9148 0,'23'0'31,"24"0"-16,-23 0 1</inkml:trace>
  <inkml:trace contextRef="#ctx0" brushRef="#br0" timeOffset="64968.88">13735 9031 0,'23'-24'15,"-23"1"1,24-1 0,-24-23-1,0 24 1,0-1-16</inkml:trace>
  <inkml:trace contextRef="#ctx0" brushRef="#br0" timeOffset="65391.18">13664 8325 0,'-23'0'94,"-48"-23"-94,1 23 15,46 0-15,1 0 16,-1 0-16</inkml:trace>
  <inkml:trace contextRef="#ctx0" brushRef="#br0" timeOffset="76903.18">11195 9195 0,'0'94'94,"0"-70"-79,0 47-15,0-1 16,0-46-16,0 46 15,23-46-15,-23 23 16,24 23-16,-24-46 16,0-1-1,0 24 1,0-23-16,0-1 16,0 24-16,0 0 31,0-23-16</inkml:trace>
  <inkml:trace contextRef="#ctx0" brushRef="#br0" timeOffset="80935.84">11242 9289 0,'0'-23'63,"94"23"-48,-24 0-15,1 0 16,23 0-16,47 0 15,-47 0-15,24 0 16,47 0-16,-48 0 16,1 0-16,-24-24 15,0 24-15,23 0 16,-46 0-16,23 0 16,-47 0-16,24 0 15,-24 0-15,-24 0 16,48 0-16,-48 0 15,24 0-15,24 0 16,-24 0-16,0 0 16,0 0-16,0 0 15,-23 0 1,23 0-16,0 0 16,0 0-16,-24 0 15,24 0-15,0 0 16,0 0-16,24 0 15,-24 0-15,23 0 16,-23 0-16,-23 0 16,47 0-16,-24 0 15,23 0-15,24 0 16,-23 0-16,-1 0 16,-23 0-16,24 0 15,23 0-15,0 0 16,-23 0-16,-48 0 15,48 0-15,-24 0 16,0 0-16,23 0 16,-23 0-16,24 0 15,-1 0-15,1 0 16,0 0-16,-48 0 16,24 0-16,-23 0 15,-1 0-15,24 0 16,-23 0-16,46 0 15,1 0 1,-1 0-16,24 0 16,1 0-16,46-47 15,-47 47-15,-71-23 16,24 23-16,-23 0 16,23 0-16,0 0 15,47 0-15,0 0 16,24 0-16,-24 0 15,47 0-15,-24 0 16,-23 0-16,-46 0 16,22 0-16,-23 0 15,0 0 1,24 0-16,-1 0 16,1 0-16,-1 0 15,1 0-15,70 0 16,-47 0-16,0 0 15,-70 0-15,23 0 16,0 0-16,23 0 16,1 0-16,-24 0 15,0 0-15,0 0 16,0 0 0,0 0-16,0 0 15,47 0 1,0 0-16,0 0 15,0 0-15,-23 0 16,23 0-16,0 0 16,0 0-16,-23 0 15,-24 0-15,0 0 16,-24 0-16,1 0 16,46 0-16,1 0 15,23 0-15,0 0 16,0 0-16,-23 0 15,-1 0-15,-46 0 16,23 0-16,-24 0 16,1 0-16,23 0 15,-24 0-15,48 0 16,0 0-16,23 0 16,0 0-16,23 0 15,-93 0 1,-1 0-16,1 0 203,-24 47-187,0 23-16,0 1 15,0 23-15,0 0 16,0 0-16,0 47 15,0-70-15,0-24 16,0 24-16,0-48 16,0 1-16,0-1 15,0 1 1,0-1 0,0 1-16,0-1 15,0 1 1,0-1 15,0 1-15,-24-24 171,-70 0-171,0 0-16,-70 0 15,117 0-15,-48 0 16,25 0-16,-1 0 16,1 0-16,-24 0 15,47 0-15,-47 0 16,23 0-16,0 0 16,-23 0-16,0 0 15,0 0 1,-23 0-16,-1 0 15,24 0-15,0 0 16,0 0-16,0 0 16,47 0-16,-24 0 15,1 0-15,-1 0 16,-23 0-16,0 0 16,0 0-16,0 0 15,-24 0-15,24 0 16,24 0-16,-48 0 15,24 0-15,23 0 16,1 0-16,23 0 16,-24 0-16,-23 0 15,24 0-15,-1 0 16,24 23-16,-24 1 16,-23-24-16,24 0 15,-48 23-15,24-23 16,0 24-16,23-24 15,-23 0-15,0 0 16,-23 23-16,-71-23 31,70 24-31,24-24 16,-47 0-16,47 0 16,0 0-16,-47 0 15,70 0-15,-23 0 16,0 0-16,23 0 15,-23 0-15,24 0 16,-24 0-16,0 0 16,46 0-16,-46 0 15,24 0-15,-1 0 16,1 0-16,23 0 16,-24 0-16,1 0 15,-24 0-15,-1 0 16,25 0-16,-24 0 15,-47 0-15,23 0 16,24 0-16,-24 0 16,48 0-16,-24 0 15,23 0-15,24 0 16,0 0-16,24 0 16,-24 0-16,0 0 15,-24 0-15,0 0 16,48 0-16,-24 0 15,0 0 1,0 0-16,0 0 16,0 0-16,23 0 15,-23 0-15,0 0 16,24 0-16,-71 0 16,23 0-16,0 0 15,1 0-15,46 0 16,-23 0-16,24 0 15,-24 0-15,0 0 16,23 0-16,-46 0 16,46 0-16,-23 0 15,0 0-15,24 0 16,-1 0-16,1 0 16,-1 0-1,1 0 1,-25 0-1,25 0 1,-1 0-16,-23 0 16,24 0-1,-1-24 173,24 1-173,0-1 1,0 1 0,0-1-1,0 1 1,0-1-16,0 1 31,0-1-31,-23 1 16,23-1 15,0 1-31,0-1 16,0 1 15,0-1 16,0 1-32,0-25 17,0 25-32,0-1 31,0 1 0,-24-1 32</inkml:trace>
  <inkml:trace contextRef="#ctx0" brushRef="#br1" timeOffset="126951.87">10348 4327 0,'0'-23'63,"-23"23"-48,-71 94-15,23-47 16,-23 47-16,70-71 16,-23 48-16,24-71 15,23 23-15</inkml:trace>
  <inkml:trace contextRef="#ctx0" brushRef="#br1" timeOffset="127407.22">10066 4068 0,'23'47'15,"1"0"1,-24-23 0,23 23-16,1-47 15,0 47-15,23 0 16,-24 24-16,1 23 15,-1-24-15,24-23 16,-23 0-16,23 47 16,0-23-16,0-24 15,-47 0-15,23-47 16</inkml:trace>
  <inkml:trace contextRef="#ctx0" brushRef="#br1" timeOffset="127912.59">10089 4515 0,'47'-23'109,"142"46"-109,-95 1 16,-47-1-16,-24-23 16</inkml:trace>
  <inkml:trace contextRef="#ctx0" brushRef="#br1" timeOffset="128390.93">10395 5244 0,'-23'0'16,"-48"71"15,1 23-16,-1 24-15,24-95 16,0 71-16,0-23 16,23-48-16,-23 1 15,47-1-15,0 1 16,-47-48 46</inkml:trace>
  <inkml:trace contextRef="#ctx0" brushRef="#br1" timeOffset="128751.2">9878 5268 0,'47'0'47,"94"70"-32,-94-23-15,47 71 16,-47-47-16,47-1 15,-70 1-15,70 23 16,-71-71-16</inkml:trace>
  <inkml:trace contextRef="#ctx0" brushRef="#br1" timeOffset="129009.4">10184 5644 0,'70'-47'63,"1"24"-63,-1-1 15,-23 1-15,0 23 16</inkml:trace>
  <inkml:trace contextRef="#ctx0" brushRef="#br1" timeOffset="129296.61">10231 5432 0,'-24'0'16,"1"0"0,-1 0-16,0 0 15,-46-23-15,-24 23 16,-47-24-16,-24 1 15,0-24-15,48 47 16,-71-24-16</inkml:trace>
  <inkml:trace contextRef="#ctx0" brushRef="#br1" timeOffset="129623.85">8443 5244 0,'0'0'16,"-47"0"-1,0 0-15,24 0 16,-72 0-16,1 0 16,-141 0-16,0 0 15,-118 0-15,24 0 16,-94 0-16,70 0 16,118 0-16,70 0 15,71 0-15,0 0 16,23 0-16,48 0 15,-24 0 1,-24 0 0,-70 0-16,-141 24 15,-47-24-15,-165 70 16,47-70-16,-212 0 16,-46 47-16,258-47 15,47 0-15</inkml:trace>
  <inkml:trace contextRef="#ctx0" brushRef="#br1" timeOffset="129799.99">917 5409 0,'-23'0'15,"-1"0"1,1 47 0,-71-47 15,-71 23-16,24 25-15,117-25 16,-46 1-16,23-24 16</inkml:trace>
  <inkml:trace contextRef="#ctx0" brushRef="#br1" timeOffset="129967.05">141 5691 0,'0'24'16,"-23"-1"-16,23 1 0,0-1 15,-24 1-15,24 23 16,0 47-16,0 0 16,0 47-16,-23-23 15,23 117-15,-24-24 16,-23-46-16,47 47 16</inkml:trace>
  <inkml:trace contextRef="#ctx0" brushRef="#br1" timeOffset="130134.18">0 8137 0,'0'0'0,"0"118"15,0-48 1,0-23-16,24 24 16,-24-1-16,0 24 15,0 71-15,0-71 16,0 24-16,0-24 15</inkml:trace>
  <inkml:trace contextRef="#ctx0" brushRef="#br1" timeOffset="130311.32">47 9642 0,'0'0'0,"24"118"16,-24-48-1,47-23-15,-47 24 16,0-24-16,0 47 15,0 0-15,0 0 16,0 0-16,0 24 16,0-24-16,0 0 15</inkml:trace>
  <inkml:trace contextRef="#ctx0" brushRef="#br1" timeOffset="130446.34">235 11077 0,'0'0'0,"47"70"16,-47-46-16,0 23 16,0 24-16,24 46 15,-1-23-15,-23 24 16</inkml:trace>
  <inkml:trace contextRef="#ctx0" brushRef="#br1" timeOffset="130616.47">447 12229 0,'0'0'0,"0"24"16,23-1-16,1 48 0,-24-1 15,47-23-15,-24 24 16,-23 0-16,0 23 16,0-24-16,0 24 15</inkml:trace>
  <inkml:trace contextRef="#ctx0" brushRef="#br1" timeOffset="130814.61">564 13052 0,'0'71'16,"47"-47"-16,-23 23 0,23 23 16,0-23-1,0 71-15,47-1 16,-47-46-16,24 46 15,-24-46-15,23 47 16,-46-48-16,-1 1 16,1-24-16,-24-24 15,70 48-15</inkml:trace>
  <inkml:trace contextRef="#ctx0" brushRef="#br1" timeOffset="130974.73">1435 14299 0,'94'47'15,"0"24"-15,-24-1 16,-23-70-16,24 47 16,23 0-16,0 0 15,0 0-15,71 0 16,-24 47-16,-47-70 16,0-1-16</inkml:trace>
  <inkml:trace contextRef="#ctx0" brushRef="#br1" timeOffset="131142.84">3057 14934 0,'0'0'0,"212"47"15,-47 0-15,-24-23 16,47 23 0,-47 0-16,-47-24 15,24-23-15,117 47 16,-141-47-16,0 0 15,-47 0-15</inkml:trace>
  <inkml:trace contextRef="#ctx0" brushRef="#br1" timeOffset="131310.97">5268 15193 0,'0'0'0,"141"47"15,-70-47-15,23 23 0,23-23 16,1 0-16,47 0 15,-48 0-15,48 0 16,47 0-16,-48 0 16,-93 0-16,-1 0 15</inkml:trace>
  <inkml:trace contextRef="#ctx0" brushRef="#br1" timeOffset="131470.09">7244 15240 0,'0'0'0,"94"0"15,0 0-15,-47 0 16,47 0 0,-47 0-16,0 0 15,47 0-15,-23 0 16,23 0-16,0 0 16,23 0-16</inkml:trace>
  <inkml:trace contextRef="#ctx0" brushRef="#br1" timeOffset="131727.31">8584 15240 0,'0'0'0,"47"0"16,47 0-16,-23 23 0,70-23 15,-23 0-15,23 0 16,47 0-16,-23 24 16,-24-24-16,-71 0 15,24 47-15,-47-47 16,-23 0-1,46 23 1,1-23-16,-24 0 16,-24 0-16,1 0 15</inkml:trace>
  <inkml:trace contextRef="#ctx0" brushRef="#br1" timeOffset="132551.87">9619 14981 0,'94'-24'78,"24"95"-62,46 47-16,1-1 16,0-23-16,-142-70 15,1-1-15,-24 1 110,-24-24 30,-93 70-140,22-23 16,-22 0-1,-48 48-15,-23-1 16,71-47-16,22 0 16,72-47-16,-24 23 15</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58:20.58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1740 11806 0,'0'23'156,"0"1"-125,0 0-15,0-1-1,0 1 95,0 23-63,24-47-32,-24 23 1,23-23 31,24 0-32,-23 0 1,23 0-16,0 0 31,-23 0-31,-1 0 16,1 0 15,-1 0-15,-23-23-1,0-1 1,0 1 0,0-1 46,0 1-46,0-1 46,0 48 110,0-1-172,0 1 16,0-1-1,24 24 1,46 24 0,-70-48-1,24-23 48,-1 0-32,1 0-15,-1 0-1,-23-23 1,0-24 0,0 23 15,47-23-16,-47 24 1,0-24 0,0 23 93,0 0 16</inkml:trace>
  <inkml:trace contextRef="#ctx0" brushRef="#br0" timeOffset="504.8">2658 11971 0,'47'0'16,"-24"0"15,24 0-31,-23 0 0,70 0 31,-47 0-31,-24 0 0,1-24 16</inkml:trace>
  <inkml:trace contextRef="#ctx0" brushRef="#br0" timeOffset="1048.23">2752 12112 0,'0'23'31,"23"-23"-31,24 0 16,0 0-16,0 0 15,-23 0 1,23 0-16,-24 0 31,-23-23-31</inkml:trace>
  <inkml:trace contextRef="#ctx0" brushRef="#br0" timeOffset="2339.56">3481 11829 0,'0'24'109,"0"0"-109,0-1 16,0 1-1,0-1 17,23 1 15,24-24-16,-23 0-31,23 0 31,23-47-15,-70 0 15,0 23 0,0 0 16,0 48 94,0 0-126,0 23-15,24-24 16,-24 1 0,0 23-1,23-47 16,1 0-15,-24 23-16,23-23 16,1 0-1,0 0 1,-1 0 15,1 0-15,-1 0 15,24 0-31,-47-47 16,0 24-16,0-48 15,24 48-15,-1-1 16,-23 0 15</inkml:trace>
  <inkml:trace contextRef="#ctx0" brushRef="#br0" timeOffset="3001.24">4304 12018 0,'23'0'78,"1"0"-62,46 0-16,-22 0 15,-25 0-15,1 0 16,23 0-16</inkml:trace>
  <inkml:trace contextRef="#ctx0" brushRef="#br0" timeOffset="4321.2">4704 11759 0,'0'-24'47,"23"24"-32,1 0-15,-1 24 32,-23 23-17,0-24-15,0 25 16,24-25-16,-24 24 16,0 0-16,0 0 15,0-23 1,0 23-1,0-24 1,0-93 109,0-1-125,0 48 16,0-71-16,0 23 15,0 24-15,0 23 16,0 1-16,0-1 16,23 24-16,1-23 15,-24-1-15,23 24 16,1 0-1,-1 0 17,1 0-1,46 24-31,-70 23 16,47 0 15,-47 0-31,0-24 31,0 1-31,24 23 0,-24 0 31,0-23-31,24 23 0,-24-24 16,0 24 0,0-23-1,0 23 1,0 0-1,0-24 1,0 1-16,0-1 16,0 1-16,0-1 15,47 24 17,-24 24-32,1-48 15,-1-23-15,1 24 16,-24 0-16,70-1 15,-46 1 1,-1-24-16,1 0 0,23 23 16,0 1-16,0-24 15,0 0 17</inkml:trace>
  <inkml:trace contextRef="#ctx0" brushRef="#br0" timeOffset="5528.34">5644 11782 0,'0'-23'31,"-23"-48"-15,-1 71-16,1-70 16,-24 70 15,0-24-31,23 24 16,1 0-1,-1 0 32</inkml:trace>
  <inkml:trace contextRef="#ctx0" brushRef="#br0" timeOffset="6664.57">5409 11594 0,'-23'0'79,"46"-47"-64,24 24 1,-23 23-16,46 0 15,-46 0 1,-1 0 0,1 0-1,-1 23 1,-23 24 0,24-47-16,-24 24 15,0-1-15,23-23 16,-23 24-1,0-1-15,0 24 32,0-23-17,0-1 1,0 1 0,0-1-16,0 1 0,0 23 15,0 0 1,0-23-1,0 23 1,-23-47 0,-1 23-1,1-23 32,-1 0 0,24-23 0,0-1-47,0 1 16,0-1-1,0 1 1,0-1 15,0 1-15,0-1-1,0 0-15,0 1 125,24 23-109,23 0 15,-24 23 0,-23 1 16,0 0-15,24 23 77</inkml:trace>
  <inkml:trace contextRef="#ctx0" brushRef="#br0" timeOffset="8585.83">5856 11571 0,'0'23'94,"0"1"-94,0-1 15,0 1-15,0 23 16,0-24 0,-23 1-1,23 23 63,0-24-31,0 1-15,23 23-1,1-23 16,-1-24-32,1 23 1,-1 1 0,1-24 30,-1 0-46,1 0 16,-1 0 0,1 0-1</inkml:trace>
  <inkml:trace contextRef="#ctx0" brushRef="#br0" timeOffset="9108.83">6256 11406 0,'0'71'47,"0"-1"-47,0 1 15,0-24-15,0 47 16,0 94 15,0-117-31,0-24 0,0-24 16,0 24-1,0-23-15,0 23 16,0-24 0,0 24-1,23-47 1,-23 24 31,47-24-32</inkml:trace>
  <inkml:trace contextRef="#ctx0" brushRef="#br0" timeOffset="10232.09">6585 11641 0,'24'0'62,"23"0"-62,-24 0 31,-23 47-15,47-23-16,-47 23 16,24 23-1,-24-46-15,0 23 16,0-23-16,0 23 16,0 0-1,0-24-15,0 1 16,0-1-1,-24 24 1,24-23 0,-23-24-1,-1 0 63,24-24-46,0 1 30,0-24-46,0 23-1,47-23-15,-23 24 16,-24-1-16,0 1 16,23-1-16,-23 1 15,0-1 1,24 0 31,-1 24 62,1 0-109,-24 24 16,0 0-1,0-1 1,0 1 0,0-1-1,0 1 1</inkml:trace>
  <inkml:trace contextRef="#ctx0" brushRef="#br0" timeOffset="11384.9">6961 11900 0,'0'24'78,"0"23"-78,0-24 15,-23 24-15,23 0 32,0 0-17,47-47 63,-23 0-78,-1-23 32,1-1-17,-24 1-15,23-24 16,-23 23-16,0 1 47,0-1 93,0 48-124,0-1 0,0 24-1,24-23-15,-24-1 16,23 1-1,1-24 1,-1 0 0,24 0 15,-23 0-15,-1 0-1,1 0-15,-1 0 16,1-24-1,-1-23-15,1 24 32,23 23-17,-47-24 1,0 1 15,-24 23 16</inkml:trace>
  <inkml:trace contextRef="#ctx0" brushRef="#br0" timeOffset="14857.76">2258 12347 0,'23'0'16,"24"0"0,-47-24-1,24-23-15,-24 24 16,0-1-16,0-23 15,0 24 1,0-1-16,0 1 16,23-1 15,-23 48 188,0-1-204,0 1-15,0-1 16,0 1-16,0-1 16,0 1 15,0-1-16,0 1-15,24-1 32,-1 1-1,-23-1 0,24-23-31,-1 0 63,1 0-16</inkml:trace>
  <inkml:trace contextRef="#ctx0" brushRef="#br0" timeOffset="15490.26">2375 12253 0,'47'0'109,"-23"0"-93,-1 0 31</inkml:trace>
  <inkml:trace contextRef="#ctx0" brushRef="#br0" timeOffset="17136.93">3904 12276 0,'0'-23'110,"0"-1"-95,0 1 157,0-1-125,0 48 172,0-1-204,0 1-15,0-1 32,0 1-17,0-1 17,24 24 46</inkml:trace>
  <inkml:trace contextRef="#ctx0" brushRef="#br0" timeOffset="17831.96">3904 12323 0,'0'-23'110</inkml:trace>
  <inkml:trace contextRef="#ctx0" brushRef="#br0" timeOffset="18552.08">3951 12323 0,'24'0'47,"-1"0"-31,1 0 109,-1 0-94</inkml:trace>
  <inkml:trace contextRef="#ctx0" brushRef="#br0" timeOffset="19081.45">4257 12229 0,'0'24'62,"0"-1"-46,0 24-1,0-23 1,0 23 0,0-24 15</inkml:trace>
  <inkml:trace contextRef="#ctx0" brushRef="#br0" timeOffset="21249.34">4069 12464 0,'0'-23'109,"23"23"-93,1 0 31,-1 0 234,1 0-281,-1 0 31,1 0 16</inkml:trace>
  <inkml:trace contextRef="#ctx0" brushRef="#br1" timeOffset="31065.58">4539 13288 0,'47'0'47,"0"0"-31,-23 0-16,-95 0 250,1 0-250</inkml:trace>
  <inkml:trace contextRef="#ctx0" brushRef="#br1" timeOffset="32553.99">4680 13052 0,'24'0'62,"-1"0"-46,-23 24-1,0 23 1,0-23-16,24 23 16,-24-24-16,0 1 15,0-1 16,23-23 157,1-23-172,-24-1-16,23-23 31,1 24-31,-1-1 31,24 0-31,-23 24 16,23 0 46,-24 0 32,-23 24-78,0 0-16,24 23 15,-24-24 1,0 24-1,23 0-15,-23-23 16,0-1-16,0 1 16,0 23-16,0-24 15,0 1 1,0-1-16,24 1 16,-24-1-1,0 1 1,24-1-1,-24 1 1,23 23 0,-23-24-1,24 1 1,-1-1 0,1 25-16,-1-25 15,48-23 1,-24 47-1,-24-47 1,1 0-16,-1 0 16,1 0-16,-1 0 15,48 0 1,-48-47-16</inkml:trace>
  <inkml:trace contextRef="#ctx0" brushRef="#br1" timeOffset="34674.41">5715 13147 0,'24'0'78,"23"0"-78,23 0 15,1 0-15,-48 0 16,24 0-16,-23 0 16,-1 0-1,24 23 1</inkml:trace>
  <inkml:trace contextRef="#ctx0" brushRef="#br1" timeOffset="35242.06">5786 13382 0,'23'0'16,"24"0"-16,0 0 15,24 0-15,-24 0 16,-24 0 0,24 0-16,-23 0 0,23 0 15</inkml:trace>
  <inkml:trace contextRef="#ctx0" brushRef="#br1" timeOffset="36810.11">6773 12700 0,'24'0'32,"-1"0"-17,1 23 1,-1 1-16,1-1 16,-1 1-16,1 23 15,-24-24 1,23 1-16,-23-1 31,0 1-15,24-1 15,-24 1-31,0-71 156,0 23-140,0 1-16,0-24 15,0 0 1,0 23-16,0-23 16,0 24-1,0-24 1,24 23 31,-1 24-16,24 0 0,-23 0-31,-1 0 16,1 0 0,-1 24-1,-23-1-15,24 24 16,-1-47-1,-23 24 1,0-1-16,0 1 16,24-1-1,-24 1 17,0-1-17,0 1-15,23-1 16,-23 1-1,0 23 1,24-24 0,-24 24 15,0-23 0,47-1-31,-47 1 16,23 0-1,1-1 1,23-23-16,0 24 16,-24-1 15,1-23-31,-1 0 16,1 0-1,23 0-15,-23 0 47,-1 0 16</inkml:trace>
  <inkml:trace contextRef="#ctx0" brushRef="#br1" timeOffset="37754.01">6750 13405 0,'211'0'109,"-93"0"-93,-47 0-16,-1 0 16,24 0-16,-47 0 15,-23 0 1,-1 0-16,1 0 15,-1 0-15,24 0 16,24 0-16,-24 0 16,0 0-16,71 0 15,-71-23-15,23 23 16,-46 0-16,23 0 16,-24 0-16,1 0 15,-1 0-15,24 0 16,-23 0-1,-1 0-15,48-24 32,-48 24-32</inkml:trace>
  <inkml:trace contextRef="#ctx0" brushRef="#br1" timeOffset="39413.89">6773 14299 0,'0'-24'15,"24"-46"1,-24 23-1,0 0-15,0-24 16,0 48-16,0-48 16,0 48-1,23-1 142,1 24-142,23 0-15,0 71 16,0-48-16,0 24 15,0 47 1,-23-70-16,23 46 0,-47-46 16,0-48 140,0-23-156,0 24 16,0-48-16,-24-46 15,1 117-15,23-71 16,-24 24-1,24 24-15,0-1 16,0-23-16,-47 0 16,47 23-1,0 1 17,0-24-32,0 23 31,0 1-31,0-1 15,-23 1 189,117 23-189,0 0 1,0 23-16,0-23 15,47 0-15,-71 0 16,-22 0-16,-1 0 16,70 0-1,-93 0 1,-1-23-16,48 23 16,-1 0-1,-46 0-15,23-24 16,0 24-16,0 0 15,0 0-15,-24-23 16,1 23-16,47 0 16,-48-24-1,24 24 1</inkml:trace>
  <inkml:trace contextRef="#ctx0" brushRef="#br1" timeOffset="40592.32">7738 13805 0,'0'24'62,"-47"23"-46,23 0-16,1 0 15,-1-24 1,-23 24-16,23-47 16,1 0-1,-1 0 17,1 0-1,-24 0 31,23 0-62,24-23 16,0-1-16,0 1 16,0-1-16,-23-23 15,23 0 1,0 24 31,47-1-32,0 24 1,-24 0 0,24 0-16,-23 0 15,-1 0 1,1 0-1,0 0-15,-24 24 16,23-24-16,-23 23 16,47 24-1,-47-23 1,24 23 0,-1-24-1,-23 24 1,0-23-16,24-1 15</inkml:trace>
  <inkml:trace contextRef="#ctx0" brushRef="#br1" timeOffset="41393.18">7761 14346 0,'0'-71'47,"24"71"-47,-1-23 15,-23-1-15,0-23 31,0 24-31,0-1 110,-23 48-95,23-1-15,0 24 16,0-23 0,0-1-1,0 1-15,0-1 16,0 1 0,0 23 15,23-47-16,-23 24 17,24-24-1,-1 0-15,1 0-1</inkml:trace>
  <inkml:trace contextRef="#ctx0" brushRef="#br1" timeOffset="41769.61">7785 14346 0,'47'0'47,"-24"0"-32</inkml:trace>
  <inkml:trace contextRef="#ctx0" brushRef="#br1" timeOffset="42315.13">8090 13970 0,'47'0'63,"-23"0"-48,46 0-15,-46 0 16,23 0-16,0-24 31</inkml:trace>
  <inkml:trace contextRef="#ctx0" brushRef="#br1" timeOffset="42753.5">8231 13829 0,'0'47'47,"0"-24"-47,0 24 15,0-23-15,0 23 31,0-24-31,0 1 16,0-1-16,0 1 16,0-1-1,24 1 79</inkml:trace>
  <inkml:trace contextRef="#ctx0" brushRef="#br1" timeOffset="43962.15">8819 13640 0,'0'-23'0,"0"-1"16,-23 24 0,-24 0 15,23 0-31,1 0 16,-1 0-16,24 24 15,-23-1-15,-1-23 16,24 24-16,0 23 31,0-24-15,0 25-1,0-25-15,0 24 16,0-23 0,0 23-1,0-24 1,24 1-1,23-24 1,0 0-16,0 0 16,23 0 15,-46 0-15,0 0-1,-24-24 32,-24 24 47,0 0-79,1 0 1,-1 0-16,24 24 16,-23-1-16,-1-23 15,1 24-15,23-1 16,0 1 0,-24-1-1,24 24 16,0-23 32,0-1-47,0 1-1,24-24-15,23 0 16,0 0-1,-24 0 1,1-24-16,-24 1 31</inkml:trace>
  <inkml:trace contextRef="#ctx0" brushRef="#br1" timeOffset="44537.59">9149 14252 0,'0'23'78,"23"-23"-63,48 0 1,-1 0-16,-23 0 0,-23 0 16</inkml:trace>
  <inkml:trace contextRef="#ctx0" brushRef="#br1" timeOffset="45231.7">9266 14158 0,'0'70'63,"0"-46"-63,0 23 16,0-24-16,0 1 31,0-1-31,24-23 140</inkml:trace>
  <inkml:trace contextRef="#ctx0" brushRef="#br1" timeOffset="45985.33">9454 14181 0,'47'0'47,"-47"24"-31,48 70 0,-1-24-16,-47-46 15,0 23-15,47-23 16,-47-1-1,23-23-15,-23 24 16,24-24 109,-1-24-109,-23 1-1,0-24-15,0 23 16,24-47-16,-24 24 16,0 24-16,23-1 15,-23-23-15,0 24 16</inkml:trace>
  <inkml:trace contextRef="#ctx0" brushRef="#br1" timeOffset="46931.08">9784 14369 0,'23'0'47,"24"0"-47,-23 0 15,-1 0-15,24 0 16,-23 0-16,-1 0 16,1 0-1,-1 0 1,1-23-1,-24-1 1,0 1 15,0-1-15,0 1 0,-24 23 62,1 0-78,-24 0 31,47 23 0,0 1-15,0-1 15,0 24 0,0-23-15,0 0 0,0-1-1,0 1-15,0-1 63,0 24-63,23-47 15,1 0 17,-1 0-17,1 0 1,-1 0 62</inkml:trace>
  <inkml:trace contextRef="#ctx0" brushRef="#br1" timeOffset="65011.85">5268 15451 0,'-23'24'63,"-24"23"-47,23 23-16,1-46 0,-24-1 31,23 1-31,0 0 15,-46-1-15,23-23 16,23 24 0,-23-24-1,24 0 1,-24 0 0,23 0-16,-23 0 15,24 0-15,-24 0 16,0 0-1,23 0-15,1 0 16,-24 0 0,23-24-1,1 1-15,-1-48 16,24 24 0,-24 23-16,24 1 15,0-1-15,0 1 16,0-1-1,0 1 1,0-1 0,48 24-1,-25 0 1,1 0 0,-1 0-16,1 0 15,-1 0 1,1 0-16,-1 0 15,24 0 1,-23 0-16,-1 24 16,24-1-16,-23 1 15,23-24-15,-24 47 16,1-47-16,-1 47 16,24-47-16,-23 47 15,-1-47-15,1 23 16,-1 1-16,-23 0 15,48-1-15,-48 1 32,47-1-17,-47 1 17,23-1 77,48 24-93,-71-23-1,23-24 1,-23 23-16</inkml:trace>
  <inkml:trace contextRef="#ctx0" brushRef="#br1" timeOffset="65962.89">5433 15992 0,'0'-70'31,"0"23"-16,0 0-15,0 23 16,0 1-16,0-24 16,0 23-1,0 48 126,0 23-125,0-24-16,0 24 15,0-23 1,0 23-1,0-24-15,0 24 32,23-23-17,1-24 1,-1 47 0,24-24-1,-23-23 1,-1 24-16,1-24 15,-1 0 1,1 0 62</inkml:trace>
  <inkml:trace contextRef="#ctx0" brushRef="#br1" timeOffset="66426.39">5386 15992 0,'70'0'31,"-23"0"-15,0 0-16,0 0 15</inkml:trace>
  <inkml:trace contextRef="#ctx0" brushRef="#br1" timeOffset="67068.86">5997 15687 0,'24'0'63,"23"0"-63,-24 0 15,24 0-15,-23 0 16,23 0-16,0 0 31,-24 0-31,1 0 16,-1 0-1,1 0-15</inkml:trace>
  <inkml:trace contextRef="#ctx0" brushRef="#br1" timeOffset="67593.45">6044 15804 0,'24'0'31,"70"0"-15,-47 0-16,-24 0 31,1 0-31,23 0 16,0 0 15,-23 0-15</inkml:trace>
  <inkml:trace contextRef="#ctx0" brushRef="#br1" timeOffset="69384.16">7644 15122 0,'-24'0'16,"0"0"-1,1 0-15,-1 0 16,-46 47-16,23-47 16,-24 24-16,1-1 15,-24 24-15,47-47 16,0 0-16,-24 24 15,48-24-15,-1 23 16,-47-23 0,48 24-16,-24-1 0,23-23 15,-23 24-15,24-24 63,23 23 15,47-23-62,47 24-1,0-1-15,-23-23 16,23 24-16,0-24 15,-24 23-15,-46-23 16,-1 0-16,24 24 16,-23-24-1,23 0 1,23 23 0,-46-23 109,-24 47-110,-24-47-15,-46 24 16,23-1-16,0 1 15,23 23-15,-46-47 16,23 24 0,0-1-16,-24 1 15,-23 23 1,47-24 0,23-23-16,24 24 15,-47-24-15,24 0 16,-1 23 15,1 1-15,46-24 156,71 0-157,-46 0 1,46 0-16,-24 0 0,1 0 15,-24 0 1,23 0-16,-23 0 16,0 0-1,-23 0-15,-1 0 16,24 0-16,0 0 16,1 0-16,-25 0 15,24 0-15,-23 0 16</inkml:trace>
  <inkml:trace contextRef="#ctx0" brushRef="#br1" timeOffset="89865.38">7126 16439 0,'24'0'16,"-1"0"30,-23-23-30,0-1-16,0-23 16,0 24-1,0-1 1,-23 24 109,23 24-109,0 23-16,0 0 15,0-24 79</inkml:trace>
  <inkml:trace contextRef="#ctx0" brushRef="#br1" timeOffset="90232.92">7173 16227 0</inkml:trace>
  <inkml:trace contextRef="#ctx0" brushRef="#br1" timeOffset="90746.43">7385 16392 0,'23'-23'78,"1"23"-62</inkml:trace>
  <inkml:trace contextRef="#ctx0" brushRef="#br1" timeOffset="91496.38">7314 16392 0,'24'0'47,"23"0"-31,23 0-16,1 0 15,-48 0 1,48 0-16,-24 0 0,-23 0 15,-1 0-15</inkml:trace>
  <inkml:trace contextRef="#ctx0" brushRef="#br1" timeOffset="91962.52">7432 16486 0,'23'0'0,"24"0"15,-23 0 1,23 0-16,0 0 15,0 0-15,-23 0 16,-1 0 15,1 0-15,-24 24-16,23-24 16,1 0-1</inkml:trace>
  <inkml:trace contextRef="#ctx0" brushRef="#br1" timeOffset="92337.93">7973 16298 0,'23'0'62,"-23"47"-62,0 24 16,0-24-16,24 0 15,-24-24-15</inkml:trace>
  <inkml:trace contextRef="#ctx0" brushRef="#br1" timeOffset="93282.72">7150 15169 0,'0'-23'31,"23"23"1,1-24-17,-1-46-15,1 46 16,-1 0-16,-23-46 15,47 23-15,-47 0 16,24 0 0,-24 23-16,0 1 0,0-1 15,0 1 17,0 70 46,0-24-63,0 1 1,-24-1-16,24 1 16,0-1-16,0 24 15,-23-23 1,23-1-16,0 1 15,0 23 1,0-23-16,0-1 16,0 1-16,0-1 15,0 1-15,23-24 16,-23 23-16,47 1 16,-23-24-16,-1 23 15,1-23 1,23 0-1,-24 0 1,1 0 0</inkml:trace>
  <inkml:trace contextRef="#ctx0" brushRef="#br1" timeOffset="93836.93">7244 14957 0,'0'-23'16,"23"23"-1,1 0 1,23 0-16,-24 0 16,1 0-16,-1 0 15,1 0-15,-1 0 16,1 0-16</inkml:trace>
  <inkml:trace contextRef="#ctx0" brushRef="#br1" timeOffset="94857.6">8114 15169 0,'0'24'63,"0"46"-63,0-23 15,-24-23-15,24-1 16,-23 24-16,23-23 16,0 46-16,0-46 15,0 23-15,0 0 16,0 0-16,0 24 16,0-48-16,23 24 15,-23-23-15,24-24 31,-1 23-15,1 1 0,-24-1-16,23-23 15,48 24-15,-24-1 16,0 1 0,0-24-1,-23 0 1</inkml:trace>
  <inkml:trace contextRef="#ctx0" brushRef="#br1" timeOffset="96190.58">8490 15099 0,'0'-47'31,"47"23"-15,-23 24-16,-1 0 16,1 0-16,-1 0 15,1 0-15,23 0 16,-24 0-16,1 0 15,23 47-15,-24-23 16,1 23 0,-1-24-16,1 24 31,-24-23-15,0-1-16,0 1 31,0-1-31,0 1 15,0-1 1,-24 24-16,24-23 16,-23-1-16,-1 1 15,-23-1-15,24-23 32,23 24-17,-24-24 32,1 0-31,-1 0 31,1-24-32,23 1-15,0-24 16,0 23-16,0-23 15,0 24-15,0-1 16,0 1 0,0-1-16,0 1 15,0-1 17,23 1-1,1 23-16,-1 0 79,1 0-94,23 47 16,-47 0-16,0-24 15,23 1-15,1-1 16,-24 1-16,0 23 16,23-47-1</inkml:trace>
  <inkml:trace contextRef="#ctx0" brushRef="#br1" timeOffset="96830.28">9102 15028 0,'0'47'47,"0"-23"-47,0 46 16,0 24-1,0-47-15,0-23 16,0-1-16,0 1 16,0-1-16,0 1 125,0-1-125,0 1 15,23-24-15,24 0 16,-23 0-16,-1 0 16,24 0-1,-23 0-15,-1 0 0,1 0 31</inkml:trace>
  <inkml:trace contextRef="#ctx0" brushRef="#br1" timeOffset="97267.63">9596 15004 0,'0'24'31,"0"70"-15,0-23-16,0-1 15,0 1-15,0 70 16,0-94 0,0 23-16,0-46 15,0 23-15,-24-47 16,24 24 78</inkml:trace>
  <inkml:trace contextRef="#ctx0" brushRef="#br1" timeOffset="98200.58">9831 15146 0,'47'0'47,"0"0"-47,0 47 16,-47-24-16,0 24 15,23 0-15,-23 0 16,24-23-1,-24 23 1,0-24 0,0 1-16,0-1 0,0 24 15,0-23-15,0 23 16,0-24 0,0 1-16,-24 0 15,1-24 16,-1 0 16,-23 0-31,24-48 31,23 25-16,0-1-15,0 1-1,0-1-15,0 1 16,0-24-16,23 0 16,1 47-1,-1 0 1,1 0 62,-1 0-78,-23 23 31,0 1 0,0 23-15,0-24 0,0 1-1,0-1 1,0 1 0,0-1-1</inkml:trace>
  <inkml:trace contextRef="#ctx0" brushRef="#br1" timeOffset="99051.68">10231 15404 0,'0'94'47,"0"-23"-47,0-1 16,-24 25-1,24-72 1,0 1 0,24-24 15,23 0-16,-24 0-15,24 0 16,-23-24 0,-1 1-16,-23-1 15,0 1-15,0-48 16,0 24 0,0 23-16,0 1 78,0 46-31,0 24-47,0-23 15,0-1-15,0 1 16,0 0-16,0-1 15,24 1 1,-1-24 0,1 23-16,23-23 15,-24 0-15,24 0 16,24 0 0,-48 0-16,1 0 15,-1-23 1,1-24 15,-24 23 0</inkml:trace>
  <inkml:trace contextRef="#ctx0" brushRef="#br1" timeOffset="99610.93">10607 14652 0,'117'23'31,"-22"165"0,-25-70-31,-46-24 0,-24-23 16,70 23-16,-70 0 16,24-24-1,-1 1-15,-23-1 16,0 1-16,47 23 15,-47 24 1,0-95-16,0 24 16,0 0-16,0-23 62,0-1-46,-23-46-1</inkml:trace>
  <inkml:trace contextRef="#ctx0" brushRef="#br1" timeOffset="100706.3">10913 14369 0,'70'0'63,"-46"24"-48,23-24-15,0 47 16,-47-23 0,0 23 15,0-24-15,0 1-16,0-1 15,0 48 1,0-48-1,0 24-15,0-23 16,-24-1 0,71-23 171,0 0-171,0 0-1,0 0-15,-23 0 16,-1 0-16</inkml:trace>
  <inkml:trace contextRef="#ctx0" brushRef="#br1" timeOffset="110664.34">7926 12888 0</inkml:trace>
  <inkml:trace contextRef="#ctx0" brushRef="#br1" timeOffset="110825.99">8067 12841 0,'47'0'16,"-24"-24"-16,24 1 15,0 23-15,24-24 16,-24-23-16,0 47 16,71-47-16,-48 0 15,24 0-15</inkml:trace>
  <inkml:trace contextRef="#ctx0" brushRef="#br1" timeOffset="110982.29">8890 12512 0,'24'0'0,"-24"-24"16,47 0-16,-24 24 16,-23-23-16,47 23 15,94-94 1,-94 94-16</inkml:trace>
  <inkml:trace contextRef="#ctx0" brushRef="#br1" timeOffset="111128.64">9501 12182 0,'48'0'16,"-1"-23"-1,-47-1-15,47 1 16,0-24-16,-24 23 15,1 24 1,23-23-16</inkml:trace>
  <inkml:trace contextRef="#ctx0" brushRef="#br1" timeOffset="111269.1">9948 11971 0,'24'-24'16,"-1"48"31</inkml:trace>
  <inkml:trace contextRef="#ctx0" brushRef="#br1" timeOffset="112138.43">10748 11359 0,'-47'0'15,"23"0"1,-70 0 0,47 0-1,24 0-15,-71 94 16,94-23-16,-24-24 16,-23 0-16,47 47 15,0-71-15,0 48 16,0-48-1,0 25-15,0 22 16,24-46 0,23-1-16,23 24 15,-46-23-15,46-24 16,-23 0-16,0 0 16,0 0-1,0-47-15,-23 0 16,-24 23-16,0-23 15,47 0-15,-47 23 16,0-23 0,0 24-16,0-1 15,0 1-15,-23-24 16,23 23-16,-48 1 16,25-1-1,23 1-15,-47 23 31,47-24 16</inkml:trace>
  <inkml:trace contextRef="#ctx0" brushRef="#br1" timeOffset="112488.78">11007 11971 0,'23'0'63</inkml:trace>
  <inkml:trace contextRef="#ctx0" brushRef="#br1" timeOffset="113274.06">11195 11312 0,'-24'0'47,"1"0"-31,-1 24-16,1 46 15,23-23-15,-24 0 16,24 24-16,0-48 16,0 24-16,0-23 15,0 23-15,0-24 16,47 48-16,0-24 16,-23-23-1,-1-24-15,-23 23 16,24 1-1,-1-24 17,24-24-32,-47 1 15,24-48-15,-24 24 16,0 0 0,0-24-16,0 1 0,0 46 15,0-23-15,-24 0 16,1 0-16,23 24 15,-71-48 1,48 24 0,-24 24-16,23-1 31,24 48 47,0 23-78,0 23 16,71 48-16</inkml:trace>
  <inkml:trace contextRef="#ctx0" brushRef="#br1" timeOffset="114220.36">11712 11265 0,'-23'0'31,"-24"0"-15,23 0 0,24 47 15,0-23-16,0 23-15,0 0 0,0-24 32,0 1-32,0-1 0,24 24 31,-24 0-15,0-23-16,23-1 15,1-23-15,-24 24 16,23-24-16,24 0 47,-23 0-16,23 0-31,-24 0 47,-23-24-32,0 1 1,0-24 0,0 23-16,0-46 15,0-1-15,0 24 16,0 0 0,-23 24-16,-1-24 15,1 47 32,-1 0 0</inkml:trace>
  <inkml:trace contextRef="#ctx0" brushRef="#br1" timeOffset="114777.22">12112 11124 0,'24'70'79,"-24"-22"-79,0-25 15,23 48-15,-23-48 16,0 24-1,24 0 1,-24-23-16,0-1 16,0 24-1,0-23 1</inkml:trace>
  <inkml:trace contextRef="#ctx0" brushRef="#br1" timeOffset="152353.37">3551 16674 0,'0'-23'16,"0"-1"-16,0-46 15,0-24 1,0 0-16,0-1 0,0 1 16,0-23-1,0 23-15,0 23 16,0 1-16,0 46 16,0-23-16,0 24 15,0-1 1,0 1-1,0-1 17</inkml:trace>
  <inkml:trace contextRef="#ctx0" brushRef="#br1" timeOffset="152996.51">3810 16604 0,'0'-47'15,"0"-24"1,0-23-16,0 0 16,0-47-16,0 47 15,0 0-15,-24-24 16,24 24 0,0 47-16,0 24 15,0-1-15,0-23 16</inkml:trace>
  <inkml:trace contextRef="#ctx0" brushRef="#br1" timeOffset="153890.47">4045 16627 0,'0'-47'16,"0"-23"0,-23 46-16,-1-70 15,24 24 1,0 22-16,0-46 15,0 24-15,-47-71 16,47 117 0,-23-70-16,23 47 15,0 24-15,0-1 16,0 1-16,0-1 16,0 1-16,0-1 15,0-23 173,0 0-188,0 0 31,0 23-15</inkml:trace>
  <inkml:trace contextRef="#ctx0" brushRef="#br1" timeOffset="154515.47">3786 15310 0,'-23'0'31,"-1"0"-16,-23 0-15,-47 24 16,71-1-16,-24 1 16,-24 46-16,48-46 15,-1 23-15,1-24 16,-1 1-16,24-1 16,-23-23-1,-1 47 1,1-23 15</inkml:trace>
  <inkml:trace contextRef="#ctx0" brushRef="#br1" timeOffset="155228.29">3716 15216 0,'23'0'31,"1"0"-31,-1 0 16,25 0-16,22 71 15,1-24-15,-48 0 16,1-47-16,23 47 15,-24 0-15,1-24 16,23 1-16,-47-1 16,47 1-16,-47-1 15,47 24-15,-24-23 16,-23 0 0,0-1-16,24-23 15,-24 24-15</inkml:trace>
  <inkml:trace contextRef="#ctx0" brushRef="#br1" timeOffset="158890.73">3669 12864 0,'0'24'62,"0"23"-62,0 23 16,0 1-16,0 23 15,0-47-15,23 24 16,-23-24 0,24-24-16,-24 1 0,0-1 15,0 1-15,23-1 16,-23 1-1,0-1 1,0 1 15,0-1-15,0 1 0</inkml:trace>
  <inkml:trace contextRef="#ctx0" brushRef="#br1" timeOffset="159648.97">3904 12911 0,'0'71'63,"0"46"-63,0-22 15,0-48 1,0 23-16,0-23 15,0-23-15,0-1 16,0 24-16,0-23 16,0-1-1</inkml:trace>
  <inkml:trace contextRef="#ctx0" brushRef="#br1" timeOffset="160284.49">4045 12935 0,'0'70'63,"0"24"-48,0-70 1,0 47-16,0-1 0,0 1 15,0-24-15,0 0 16,0-24 0,0 48-16,24-48 15,-1 1 1,-23-1 78,0 1-94,0-1 15</inkml:trace>
  <inkml:trace contextRef="#ctx0" brushRef="#br1" timeOffset="161236.51">3481 13640 0,'0'-23'47,"23"23"-31,24 0-16,47 47 15,-23 0-15,-48 0 16,48 0-16,-71-23 15,47 23-15,-23-47 16,-24 23 0,23-23-16,1 47 15,-1-47 126,48-47-94,-24 24-32,0-48-15,-24 24 16,1 0-16,23-24 16,-24 24-1</inkml:trace>
  <inkml:trace contextRef="#ctx0" brushRef="#br1" timeOffset="165842.77">17239 9525 0,'-23'0'32,"-1"0"-17,-23 0 1,23 23 0,1 24-16,-24 0 15,23 0 1,24-23-16,0-1 15,0 24-15,-47 24 16,47-24-16,0-24 16,0 1-1,0 0 1,0 23 0,47-47-16,0 0 15,0 0 1,-23 47-16,23-47 0,-23 0 15,-1 0 32,1 0-47,-1 0 16,-23-47 0,0 0-16,0-1 15,0 25-15,0-1 31,0 1-15,0-24 15,-23 47-15,23-24 15,-24 1 0,24-1 141,0 1-156,0-1-16,0-23 16,0 24-1,0-1 1,0-23-1,0 24 142</inkml:trace>
  <inkml:trace contextRef="#ctx0" brushRef="#br1" timeOffset="166369.12">17521 10019 0,'24'0'94</inkml:trace>
  <inkml:trace contextRef="#ctx0" brushRef="#br1" timeOffset="167162.1">17851 9501 0,'-24'0'32,"1"0"-17,-1 0 16,24 47-31,0-23 32,0-1-32,0 1 15,0-1 1,24 1-16,23 23 16,-24-47-1,1 0-15,-1 23 16,1-23-1,46 24-15,-70-1 16,47 1 0,-23-24-1,-24 23 1,23-23 0,-23 24 46,0 23-46,0-24-1,-47 1 1,24 0 0,-1-24-16,1 0 15,-1 0-15,1 23 16,-1-23-1,-23 0-15,24 0 16,-1 0 0,-23 0-16,-24 0 15,48 0-15</inkml:trace>
  <inkml:trace contextRef="#ctx0" brushRef="#br1" timeOffset="167706.65">17733 9478 0,'23'-24'47,"72"24"-47,46 0 16,-47 0-16,0 0 15,23 0-15,-46 0 16,-24 0-16,-23 0 15,-1 0-15</inkml:trace>
  <inkml:trace contextRef="#ctx0" brushRef="#br1" timeOffset="168201.4">18721 10066 0,'0'23'47,"0"24"-47,23 0 16,-23-23-1,0 23 1,0-24-16,0 1 16,0 23-1,0 0-15,0 0 16,0-24 0,0 1-16</inkml:trace>
  <inkml:trace contextRef="#ctx0" brushRef="#br1" timeOffset="171354.45">19262 9431 0,'-24'-24'16,"-23"24"0,24 0-1,-48 24 1,71-1 0,-23 1-16,23-1 15,-24 48-15,24-48 16,0 24-1,0 0-15,0 0 16,0-23-16,0-1 16,0 48-16,0-48 15,24 1-15,-1-1 16,1 1 0,-1 0-16,1-24 0,-1 0 15,24 0-15,0 0 16,-23 0-16,-1 0 15,24 0-15,0-24 16,-23 0-16,23-23 16,-47 24-16,23-24 15,-23 23 17,0-23-17,0 24-15,0-24 16,-47 0-16,24 0 15,23 23-15,-24 1 16,1 23 0,-1 0 31,-23-24-47,47 1 15,-47 23 1,0 0-16,24-24 15,-1 24 95</inkml:trace>
  <inkml:trace contextRef="#ctx0" brushRef="#br1" timeOffset="171761.28">19661 9924 0</inkml:trace>
  <inkml:trace contextRef="#ctx0" brushRef="#br1" timeOffset="173050.19">19873 9195 0,'0'-23'0,"0"-1"47,47 24-47,0-23 15,-23 23-15,-1 0 16,1 0-16,23 0 15,-24 0 1,1 23-16,-1 24 16,1-23-1,-1-24-15,-23 23 0,0 1 16,24 23-16,-24 24 62,0-48-46,-24 1 0,1-24-1,23 23 1,-47-23 15,23 0 0,48 0 110,23 0-125,-24 24-16,1-1 15,-1-23 1,24 24-16,-23-1 0,0 1 31,-24-1-31,23 1 47,-23 23 0,0-24-16,-23 1-15,-25-24-1,48 23 1,-47 1-16,24-24 16,-1 0-16,1 0 15,-24 0-15,23 0 16,1 0-16,-1 0 16,-46 0-16,46 0 31,-23 0-31,24 0 31,-1 0-15,1 0-16,-1-24 15,-23 1 1,24 23-16</inkml:trace>
  <inkml:trace contextRef="#ctx0" brushRef="#br1" timeOffset="201498.9">15922 11641 0,'0'47'47,"0"47"-32,24-70-15,-1 47 0,1-24 16,23 23 0,0 1-16,0 23 15,23-24-15,-70-46 0,71 93 16,23-23 0,-47-23-16,23 0 15,-22-1-15,-1-23 16,0 0-16,-47-23 15,47-24-15,-24 47 16,71 47 0,-47-71-1,-23 24-15,46-23 16,-46-1-16,-1 1 16,24-1-16,0 1 15,-23-24-15,-1 47 16,25-47-1,-25 24-15,24-1 16,-23 1-16,23 23 16,0-24-1,0 24-15,0-23 0,47 23 16,-24-24-16,1 1 16,47 46-1,-48-70-15,-23 24 16,47 46-16,71-46 15,-71-1 1,0 24-16,-23-23 16,-1-24-16,-46 24 15,23-24-15,47 23 16,-71 1-16,48-24 16,23 0-16,-24 23 15,95 1-15,-47-24 16,93 47-16,-93-24 15,47 1-15,-71-24 16,23 23 0,-70-23-16,24 0 0,46 0 15,-46 0-15,47 0 16,46 0-16,-23 0 16,0 0-16,0 0 15,-23 0-15,-71 0 16,0 0-1,-23 0-15,70 0 0,23-47 16,-70 47 0,47-47-16,1 47 15,-25 0-15,71-70 0,-70 46 16,70 1 0,-71-48-16,72 24 0,-1-24 15,-24 48 1,24-48-16,-47 24 15,24-47-15,0 0 16,-24 0-16,23 47 16,1-47-16,-48 23 15,24-23-15,24 24 16,-71-24-16,47 47 16,24-71-16,-71 47 15,0 24-15,23-23 16,-46 23-16,-24 23 15,47-23-15,-24 0 16,1 24 0,0-1-1,-24 1-15,47-24 16,0 0 0,-47 0-16,23 0 15,24 0-15,-47 23 16,47-47-1,-23 24-15,-1 24 0,1-24 16,-24 23 0,47-46-1,-47 23 1,23 23-16,-23 1 16,0-24-1,0 0-15,47 23 16,-23-23-16,-24 0 15,23-24-15,-23 24 16,0 24 0,24-1-16,-1-23 15,-23 24 1,0-24-16,0 23 16,0-23-1,24 47-15,-24-23 16,0-24-1,0 23 1,0-23 0</inkml:trace>
  <inkml:trace contextRef="#ctx0" brushRef="#br1" timeOffset="203305.73">20790 13734 0,'-23'0'63,"-24"0"-32,23 0 0,24 24-31,0 0 16,0 23-1,0-24-15,0 1 32,0-1-17,0 24 1,24-23 15,-1-24-31,1 0 31,23 0 1,-24 0-17,24 0 1,-47-24-16,24 1 15,-1-24 1,-23 23 0,0-23-16,0 24 31,0-1 0,0 0-15,-23 1-16,-1 23 31,1 0-15,-1 0 31,1 0-47,-1 0 15,1 0-15,-1 23 16,24 1-1,-47 23 1,47 0 47,0-23-1,47-24-46,-23 0-1,-1 0 79,1 0-78,-1 0-16</inkml:trace>
  <inkml:trace contextRef="#ctx0" brushRef="#br1" timeOffset="204861.58">16322 11571 0,'-24'0'16,"1"0"-1,-1 0 16,1 0 1,23 23-1,0 1 0,0-1-15,0 1-16,0-1 15,0 1 1,0-1 0,0 1-1,23-24 17,24 0-17,-23 0 48,23 0-48,-47-24 1,23 24 15,-23-47 0,0 24-31,0-24 16,0 23 0,0-23-1</inkml:trace>
  <inkml:trace contextRef="#ctx0" brushRef="#br1" timeOffset="205867.71">16369 11782 0,'23'0'140,"1"47"-124,-1-23 0,1 0-16,-1-1 15,1 24 1,23 0-1,-47-23 1,47-1 0,-47 1-16,24-1 15,-1 1 1,1-1-16,-24 1 47,23-1-32</inkml:trace>
  <inkml:trace contextRef="#ctx0" brushRef="#br1" timeOffset="207018.33">16604 12206 0,'0'-24'78,"24"24"-63,-24 24 1,23-1-16,1 1 16,-1-24-1,-23 23 1,24 1-1,-1-24 64,1 0-1,23 0-78,-24-24 15,-23 1-15,0-24 16,0 23 0,24 24-1</inkml:trace>
  <inkml:trace contextRef="#ctx0" brushRef="#br1" timeOffset="208514.45">16486 12629 0,'24'-23'203,"0"23"-141,-1-24-62,-23 1 31,-23 23 48,23 23-48,0 1-16,0-1 1</inkml:trace>
  <inkml:trace contextRef="#ctx0" brushRef="#br1" timeOffset="212527.16">17004 12982 0,'0'23'125,"-24"1"-110,1-1 17,-1-23-32,24 24 47,0-1-32,0 1 16</inkml:trace>
  <inkml:trace contextRef="#ctx0" brushRef="#br1" timeOffset="212969.28">17216 13217 0,'0'24'16</inkml:trace>
  <inkml:trace contextRef="#ctx0" brushRef="#br1" timeOffset="213147.77">17286 13264 0,'24'0'16,"-1"0"-1,1 24 16,23-24-15,-24 23-16,1 1 16</inkml:trace>
  <inkml:trace contextRef="#ctx0" brushRef="#br1" timeOffset="213299.5">17545 13335 0,'23'23'62,"1"-23"-62,-1 24 16</inkml:trace>
  <inkml:trace contextRef="#ctx0" brushRef="#br1" timeOffset="213457.47">17686 13405 0,'23'24'47,"1"-1"-31,-1 1-16,1-1 15,0 1-15</inkml:trace>
  <inkml:trace contextRef="#ctx0" brushRef="#br1" timeOffset="213625.52">17827 13546 0,'24'0'0,"-24"24"62</inkml:trace>
  <inkml:trace contextRef="#ctx0" brushRef="#br1" timeOffset="213786.67">17921 13617 0,'24'0'16,"-1"0"-1,1 0 17,23 23-32,-24-23 15</inkml:trace>
  <inkml:trace contextRef="#ctx0" brushRef="#br1" timeOffset="213929.78">18180 13687 0,'23'0'47,"1"0"-47,23 0 16</inkml:trace>
  <inkml:trace contextRef="#ctx0" brushRef="#br1" timeOffset="214090.84">18486 13782 0,'70'23'32,"-70"1"-17,24-24-15</inkml:trace>
  <inkml:trace contextRef="#ctx0" brushRef="#br1" timeOffset="214245.96">18768 13946 0,'23'0'31,"1"24"-16,46-1-15</inkml:trace>
  <inkml:trace contextRef="#ctx0" brushRef="#br1" timeOffset="214401.87">19097 14040 0,'24'0'15,"-1"0"-15,24 0 16,0 0 0,-23 0-16,23 0 15</inkml:trace>
  <inkml:trace contextRef="#ctx0" brushRef="#br1" timeOffset="214578.99">19473 14040 0,'24'0'16,"-1"0"15,1 0-31,-1 0 16,1 0-16</inkml:trace>
  <inkml:trace contextRef="#ctx0" brushRef="#br1" timeOffset="-214743.63">19732 14040 0,'24'24'16,"-1"-24"0,1 23-1,-1-23 1,24 0-16,-23 0 15,-1 0-15</inkml:trace>
  <inkml:trace contextRef="#ctx0" brushRef="#br1" timeOffset="-214589.7">20108 14087 0,'24'0'15,"-1"0"32,1 24-31,46-24-1</inkml:trace>
  <inkml:trace contextRef="#ctx0" brushRef="#br1" timeOffset="-214421.8">20414 14111 0,'24'0'63,"-1"0"-63,1 0 16,-1 0-16</inkml:trace>
  <inkml:trace contextRef="#ctx0" brushRef="#br1" timeOffset="-214239.36">20673 14087 0,'23'0'16,"1"0"46</inkml:trace>
  <inkml:trace contextRef="#ctx0" brushRef="#br1" timeOffset="-213148.66">20955 13664 0,'-24'0'16,"1"0"-1,-1 0 1,-23 0 0,0 0 46,24 0-62,-1 23 16,24 1-16,0-1 31,0 1-31,0 0 16,-23-1-16,23 1 15,0-1 1,0 1-1,0-1 1,0 1 0,0-1-1,23-23-15,1 24 16,-24-1-16,23-23 16,1 24-1,-1-24-15,1 0 47,-1 0-47,1 47 16,-1-47 31,1-24-47,0 1 15,-24-1 16,23 1-31,-23-1 16,0 1 0,24-1-16,-24 1 47,0-1-47,0 1 46</inkml:trace>
  <inkml:trace contextRef="#ctx0" brushRef="#br1" timeOffset="-210861.17">16769 12065 0,'23'0'47,"-23"-24"-31,0 1-16,47-48 15,-47 48-15,0-24 16,0-24 0,24 0-16,-24 24 0,0-23 15,23-1-15,-23 24 16,24-70 15,-24 93-31,0-23 16,0 24-1,23-1 79</inkml:trace>
  <inkml:trace contextRef="#ctx0" brushRef="#br1" timeOffset="-209476.44">16910 11947 0,'0'-47'62,"0"0"-46,0 0-16,0 23 15,0-46-15,0-1 16,0 24-16,0-23 16,0 23-1,0 23-15,0-46 16,0 23 0,0 23-16,0 1 15,-24-24 1,24 23-1,0-23-15,-23 0 16,23 0 0,0 0-16,-24 23 15,24 1-15,-23-24 16,23 23-16,0-23 16,-47 0-16,47 24 15,-47-24-15,0-24 16,23 24-16,-23-24 15,24 48-15,-24-48 16,-1 24-16,48 24 16,-23 23-16,-1-24 15,-23-23-15,0 24 16,24 23 0,-1-24-16,1 1 0,-48-48 15,71 48-15,-23-1 16,-48 24-16,48 0 15,-24 0-15,0-47 16,0 47 0,23 0-16,1 0 15,-142-47 1,141 24 0,-23-1-16,0 24 15,-70-23-15,46 23 16,-23-24-16,71 24 15,-72 0-15,48 0 16,-47-24-16,47 24 16,-47 0-16,0 0 15,-23-23-15,46 23 16,-23-24-16,47 24 16,0 0-16,-24 0 15,24 0-15,-23-23 16,-1 23-16,-23-24 15,47 24 1,24 0-16,-48-23 0,-47 23 31,71 0-31,24 0 16,-1 0 0,1 0 187</inkml:trace>
  <inkml:trace contextRef="#ctx0" brushRef="#br1" timeOffset="-207655.23">12724 9454 0,'23'0'94,"24"0"-78,-23 0-16,23 0 0,0 24 31,0-24 0,-24 23-31,1 1 16,-1-1 15,1-23 31,-24 47-30,0-23-17,0-1-15,0 1 16,0-1-16,0 48 16,0-48-16,0 24 15,0-23 1,0 23-16,0-24 0,0 25 15,0-25-15,0 1 16,0 23 0,0 23-16,0-46 0,0 46 15,0-23 1,0-23-16,0-1 16,0 1-1,0-1-15,0 1 16,0-1-1,0 24 1,0-23 15,0-1-15,0 1 0,0-1-1,0 1-15,0 23 16,0-23-1,0-1-15,0 1 16,-24 23 0,24 0-1,-23-24 1,-1 1 0,1-1-1,-1 1 16,1-24-15,-1 0 0,1 0-1,-1 0-15,1 0 16,-24 0 0,23 0-16,-47 0 15,48 0-15,-24 0 16,23 0-1,1 0-15,-24 0 32,47 23-17,-47-23 126,23 0-141,1 0 31,-1 0 204,1 0-220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07:23.636"/>
    </inkml:context>
    <inkml:brush xml:id="br0">
      <inkml:brushProperty name="width" value="0.05292" units="cm"/>
      <inkml:brushProperty name="height" value="0.05292" units="cm"/>
      <inkml:brushProperty name="color" value="#FF0000"/>
    </inkml:brush>
  </inkml:definitions>
  <inkml:trace contextRef="#ctx0" brushRef="#br0">17263 11100 0,'-24'0'94,"24"-23"-78,-23 23-16,-1 0 15,1 0 1,-1 0-16,-23 0 16,0 0-16,0 0 15,23 0 1,-23 0-16,0 47 15,0-24-15,0 1 16,0-1 0,47 1-16,-23-24 47,23 24-16,-24-1-31,24 1 15,0 23 1,0-24-16,0 48 16,-47-24-16,47 0 15,0-24 1,0 1 0,0-1-16,0 1 31,0 23-31,0-24 15,0 1 1,24-1-16,-24 1 16,23 23-16,1-24 15,-24 1 1,23 0 0,-23-1-16,0 1 15,24-1-15,-1 24 16,1-23-1,-1-1-15,1 1 32,-1-1-32,1 1 15,-1-1 1,1 1 0,-1-24-16,-23 23 15,47 1 1,0 23-16,-23-47 15,-1 23-15,25 1 16,22-24 15,-46 0-15,-1 23 0,1-23-1,-1 0 1,24 0-1,-23 0-15,23 0 16,-24 0 0,24-23 15,0-1-31,-23 1 16,-1 23-1,1-24 1,-24 1-16,23-1 15,1 24-15,-1-23 16,-23-1-16,24 1 31,-24-48-15,23 1 0,-23 46-16,0 1 15,0-24-15,24-24 16,-24 47-1,0 1-15,0-1 16,0 1-16,0-1 16,0 1-16,0-1 15,-24 1-15,24-1 16,0-23-16,0 24 16,-23-1-1,23-23-15,-24 24 16,1-48-16,-1-23 15,1 71-15,23-1 16,0 0-16,-24-23 16,1 24 31,-1-1-32,24 1-15,-23-1 16,-24 1-1,47-1-15,-24 24 16,-23-23 0,24 23 77,-1 0-61,1 0-17,-1 0 1,1 0-16,-1 0 47,1 23-32,-1-23 1,1 24 0,23-1-16,-24-23 62,24 24-15</inkml:trace>
  <inkml:trace contextRef="#ctx0" brushRef="#br0" timeOffset="74502.58">2916 1270 0,'0'-24'63,"0"1"-63,47-1 15,-23 1-15,-1-1 16,1 24-16,46 0 16,-46-47-16,-1 47 15,1-23 1,0 23 15,23 0-15,-24 0 15,24 0 31,-23 0-62,-1 0 16,-23 23 0,0 1-1,0-1 1,0 1 15,0 23 0,0-24-15,0 24 0,0 0-16,-23 0 15,23-23 32,-24-24-16,24 23-31,-23 1 16,-1-1 0,-23 24-16,24-23 15,-1-1 1,24 1 0,-24-1 15,1 1-16,-1 23-15,1 0 16,-1-47 15,24 24-15,0-48 125,0-23-141,24 23 31,-1 1-16,1 23-15,23 0 16,-47-24-16,24 24 78,-1 0-62,24 0-1,-23 24 17,-1-1-32,1-23 15,-24 24-15,23-24 16,1 24 0,23-24 77,-24 0-93,1 0 32</inkml:trace>
  <inkml:trace contextRef="#ctx0" brushRef="#br0" timeOffset="75572.6">3645 1082 0,'0'94'62,"0"-47"-46,0 0-16,0 0 31,0-71 156,24 1-187,-1-1 16,24 24-16,-23 0 16,-1 0-16,1 0 15,0 0-15,-1 0 32,1 0-17,-1 0-15,24 0 16,-47 24-1,24-24-15,-24 23 16,47 1-16,-24-1 16,1 1-16,-24-1 15,0 1-15,23 23 16,-23-24 0,24 1-16,-24-1 15,0 1 1,0-1-1,0 1-15,0-1 32,0 1-32,0-1 15,-24-23 1,1 0 15,-24 0-15,23 0-1,-46 0-15,46 0 16,-23 0-16</inkml:trace>
  <inkml:trace contextRef="#ctx0" brushRef="#br0" timeOffset="76383.92">3622 1034 0,'47'0'78,"-24"0"-78,24-23 16,0 23-16,1 0 15,-25 0-15,1 0 16,23-24-16,-24 24 31</inkml:trace>
  <inkml:trace contextRef="#ctx0" brushRef="#br0" timeOffset="113094.3">3457 2210 0,'0'94'62,"0"-23"-46,0 23-16,0 0 15,0-23 1,0-1-16,0-23 16,-23 0-16</inkml:trace>
  <inkml:trace contextRef="#ctx0" brushRef="#br0" timeOffset="113998.76">3857 2375 0,'0'-23'47,"-47"23"-16,23 23-31,-70 24 16,71-23-16,23-1 15,0 1 1,0-1-16,-24 1 15,24 23 1,0 0 0,0-24-1,0 1 1,0-1 0,0 24-1,24-23-15,23-24 16,0 0-1,0 23 1,0-23-16,-23 0 16,-1 0-1,1 0-15,-1 0 16,1-23-16,-1-24 16,1-24-16,-1-23 15,-23 24-15,24 46 16,-24-46-16,0 23 15,0 23-15,0 0 16,0-23-16,0 24 16,-24-1-1,1 1 1,-24 23 0,23 0-16,1 0 15,-1 0 1,1 0-16,-1 0 78,1 23-62</inkml:trace>
  <inkml:trace contextRef="#ctx0" brushRef="#br0" timeOffset="114853.24">4374 2187 0,'0'0'0,"-23"0"15,-1 0-15,1 23 16,-1-23-16,-23 24 15,24-1-15,23 1 16,-24 23-16,1 0 16,-1 0-16,24 0 15,0 0-15,0-23 16,0-1-16,0 1 16,0 23-1,0-24-15,24 1 16,-1-24-1,1 23-15,-1-23 16,24 0-16,-23 0 16,-1 0-1,48 0-15,-24 0 16,0 0-16,-47-23 16,24-1-16,-1 1 15,1-1 1,-1 1-1,-23-1 1,0-23 0,0 0-16,0 24 15,0-24-15,0-24 16,-47 24-16,24 47 16,-1 0-16,-23-24 15,23 24-15,1 0 16,-1 0-1,1 0-15,-1 0 16</inkml:trace>
  <inkml:trace contextRef="#ctx0" brushRef="#br0" timeOffset="115604.93">4868 2210 0,'-47'0'16,"24"0"-16,-1 0 16,-23 47 15,24 24-31,23-24 16,-24 47-1,24-70-15,0 46 16,0 1-16,0-24 15,24 23-15,-1-70 16,1 24-16,23-24 16,-47 23-16,23-23 15,1 0-15,-1 0 16,1 0 0,23 0-16,-24-23 15,24-24-15,0-24 16,-47 1-16,48 23 15,-48 23-15,23-23 16,-23-23-16,0 46 16,0 1-16,0-1 15,0 0-15,0-23 16,-23 47-16,-25-23 31,25 23-15,-1 0-16,1 0 15,-1 0 17,1 0-1,23 23-31</inkml:trace>
  <inkml:trace contextRef="#ctx0" brushRef="#br0" timeOffset="116238.14">5997 2304 0,'0'-23'62,"-47"23"-62,-23 71 16,-1-24-16,1 23 15,22-23-15,25-23 16,-48 23-16,48 0 31,-1-24-31</inkml:trace>
  <inkml:trace contextRef="#ctx0" brushRef="#br0" timeOffset="116662.18">5503 2281 0,'47'0'47,"24"23"-47,-24 25 16,0 69-16,0-93 15,0 46-15,-23-46 16,-1 23-16,1-47 15,-24 23 1,23-23 62,-23-23-62</inkml:trace>
  <inkml:trace contextRef="#ctx0" brushRef="#br0" timeOffset="117509.84">6209 2140 0,'47'-24'15,"-24"24"16,24 0-15,-23 0-16,23 0 16,-23 0-1,-24 24-15,0 23 16,0-24 0,0 1-1,0-1 1,0 1-1,0-1 1,0 1 0,-95 70-1,72-94-15,-24 24 16,47 23-16,-24-47 31,166 0 63,-72 0-78,-46 0-16,23 0 15,0 0 1,0 0-16</inkml:trace>
  <inkml:trace contextRef="#ctx0" brushRef="#br0" timeOffset="118150.32">6797 1952 0,'0'47'47,"0"-24"-31,0 24-16,0-23 15,0 23 1,0-24-16,0 1 16,0-1-16,0 1 15,23-1 17,-23 1-17,24-24-15,-24 23 16,23-23-1,1 48 17,-1-25-32,-23 1 15,0-1 1,0 1 31,0-1-47,0 1 15,0-1 17,-23-23-17,-1 0 1,-23 0 0,0 0-1</inkml:trace>
  <inkml:trace contextRef="#ctx0" brushRef="#br0" timeOffset="118598.54">6773 1928 0,'71'0'47,"23"0"-32,-23 0-15,-48 0 16,24 0-16,0 0 16,-23 0-16,-1 0 15</inkml:trace>
  <inkml:trace contextRef="#ctx0" brushRef="#br0" timeOffset="119020.32">7479 2493 0,'47'0'94</inkml:trace>
  <inkml:trace contextRef="#ctx0" brushRef="#br0" timeOffset="119189.27">7738 2493 0,'23'0'0,"1"0"16,-1 0-16,24 0 15,24 0-15,-1 0 16,1 0-16</inkml:trace>
  <inkml:trace contextRef="#ctx0" brushRef="#br0" timeOffset="119333.8">8255 2493 0,'24'0'15,"-1"0"-15,1 0 16,-1 0 0,1 0-16</inkml:trace>
  <inkml:trace contextRef="#ctx0" brushRef="#br0" timeOffset="119494.3">8514 2493 0,'47'0'15,"-24"0"1,1 0-16,-1-24 16,1 24-16,-1 0 15,24 0-15,-23 0 16,-1 0-16</inkml:trace>
  <inkml:trace contextRef="#ctx0" brushRef="#br0" timeOffset="122798.77">8420 3010 0,'-24'0'31,"24"71"-15,0-1-16,0 1 16,24 23-1,-24-47-15,0 0 16,23 23-16,-23-46 16,0-1-16,0 48 15,0-47 16,24-24 94</inkml:trace>
  <inkml:trace contextRef="#ctx0" brushRef="#br0" timeOffset="124126.29">9008 3034 0,'0'-24'16,"0"1"-16,-24 23 62,1 0-62,-1 0 16,-23 0 0,23 0-1,1 0-15,-1 0 16,1 0-16,-1 0 16,-23 0 15,24 47-31,-1-24 15,24 1 1,0-1-16,0 1 16,-23-1-16,23 1 15,0-1 1,0 1-16,0-1 16,0 1-16,0-1 15,0 1-15,0-1 31,0 1-31,47 23 16,-24-24 15,1 1-15,-1-1 0,48-23 15,-48 0-16,1 0 1,0 0 0,23 0-16,-24 0 15,1 0 17,-1 0-17,-23-23 1,0-24-1,24 23 1,-24 1 0,23 23-1,-23-24-15,0 1 16,0-24 0,0 23-1,0 1-15,0-1 16,0 1 15,-23 23-31,-1-47 31,1 23-15,-1 24 125</inkml:trace>
  <inkml:trace contextRef="#ctx0" brushRef="#br0" timeOffset="126558.3">9055 2704 0,'23'0'79,"1"0"-79,23 0 15,0 0-15,23 0 16,24 0-16,-47 0 15,0 0-15,0 0 16,-23-23-16,0 23 234,-24 47-234,0-24 16,0 24-16,0-23 16,0-1-16,0 1 15,0-1 1</inkml:trace>
  <inkml:trace contextRef="#ctx0" brushRef="#br0" timeOffset="127333.93">9878 2610 0,'0'24'78,"0"-1"-63,0 1 1,0 23 0,0 0 31,0-24-32,0 1-15,23-1 63,1 1-63,-24-1 15,23-23 1,-23 24 15,0-1 32,0 1-63,-23-24 15,-1 0 1,1 0 46</inkml:trace>
  <inkml:trace contextRef="#ctx0" brushRef="#br0" timeOffset="127862.36">9807 2587 0,'24'0'31,"46"0"-16,1 0-15,-48-24 16,48 24-16,-1 0 16,-22-47-16,-1 24 15,-24 23-15,1 0 16,-1 0-16,1-24 16,-24 1-16</inkml:trace>
  <inkml:trace contextRef="#ctx0" brushRef="#br0" timeOffset="128670.21">7455 3386 0,'94'0'47,"1"0"-47,-1 0 15,-24 0-15,-46 0 16,23 0-16,-24 0 16,24 0-1,-23 0 1</inkml:trace>
  <inkml:trace contextRef="#ctx0" brushRef="#br0" timeOffset="129444.75">7479 3504 0,'23'0'16,"24"0"-1,0 0 1,1 0-16,-25 0 15,48 0-15,-24 0 16,-24 0 0,24 0-1,-23 0-15,-1 0 0,1 0 16,-1 0-16,1 0 16,-1 0-16,1 0 15,-1 0 32</inkml:trace>
  <inkml:trace contextRef="#ctx0" brushRef="#br0" timeOffset="130429.27">7644 3151 0,'0'24'47,"23"-1"-31,1 24-16,23-23 16,23 23-16,-46-24 15,23 24 1,23-23-16,-46-1 0,-1 48 15,48-24-15,-48-24 16,24 1 0,0 0-16,-23-24 15,-1 47 188,-23-24-171,-70 1-17,23-24-15,0 23 0,0 1 16,-24-24-16,48 23 16,-1-23-1,1 0 141</inkml:trace>
  <inkml:trace contextRef="#ctx0" brushRef="#br0" timeOffset="161566.28">21519 4162 0,'47'24'31,"-47"23"-31,48 235 31,-48-188-31,0 0 0,23 47 16,-23-46-16,0-25 16,0-46-1,0 46-15,0-23 16,0 24-16,0-1 15,0-46-15,0 23 16,0-24-16,0 24 16,0-23-16,0-1 15,0 1-15,0 0 16,0-1-16,0 1 16,0-1-16,0 1 15,0 23-15,0-24 16,47-23 328,47 0-344,0 0 15,47 0-15,-23 0 16,47 0-16,-71 0 15,-71 0-15,48 0 16,-24 0-16,23 0 16,1 0-16,-1 0 15,24 0-15,1 0 16,22 0-16,24 0 16,-94 0-16,-23 0 15,23 47-15,0-47 16,0 0-1,-24 0-15,48 0 16,0 0 0,23 0-16,70 24 15,-70-24-15,0 0 16,0 23-16,-23-23 16,-47 47-1,23-47-15,47 24 16,-24-24-16,71 47 15,-47-24-15,24 1 16,-71-24-16,0 0 16,-23 0-16,46 0 15,48 0-15,-71 0 16,0 0-16,0 0 16,23 0-16,24 0 15,1 0-15,93 23 16,-71-23-16,1 0 15,-24 0-15,0 0 16,0 0-16,-23 0 16,23 0-1,-24 47-15,1-47 0,-24 0 16,0 0-16,23 0 16,-22 0-1,-1 0 1,0 0-16,23 0 15,-23 0-15,-23 0 16,-1 0-16,24 0 16,24 0-16,-24 0 15,47 0-15,0 0 16,24 0-16,-24 0 16,-24 0-16,1 0 15,-24 0-15,117 0 16,-69 0-16,-48 0 15,47 0-15,-47 0 16,70 0-16,-23 0 16,47 0-16,-46 0 15,-1 0-15,-24 0 16,24 0-16,-23 0 16,-1 0-16,-23 0 15,0 0-15,24 0 16,-48 0-16,25 0 15,22 0-15,-23 0 16,-23 0-16,46 0 16,24 0-16,0 0 15,47 0-15,-23 0 16,-47 0 0,23 0-16,0 0 15,47 0-15,0 0 16,94 0-16,-47 0 15,0 0-15,-46 0 16,-48 0-16,23 0 16,-46 0-16,-1 0 15,1 0-15,-48 0 16,24 0-16,-23 0 16,47 0-16,46 0 15,142 0-15,47 0 16,-1 0-16,-140 0 15,-71 0-15,47 0 16,-70 0-16,-24 0 16,-24 0-1,1 0 1,-1 0 0,1 0-16,-1 0 15,1 0-15,-1 0 16,1 0 78,-1 0-1,-23-94-93,0 24 16,0 23-16,0 0 16,0-47-16,0 70 15,0-23-15,0-23 16,0-1-16,0-23 15,0 47-15,-23-24 16,23 24 0,-24-47-16,1 0 15,-1 47-15,1-23 16,23 46-16,0 0 16,0 1-1,0-24-15,-24 23 16,1 1-16,23-24 15,0 0 1,0 23-16,0 1 16,-24-24-16,24 23 15,0-23-15,-23 0 16,23 0-16,0 24 16,0-48-16,0 24 15,-24 47-15,24-24 16,-23 24 124,-1 0-108,-23 0-17,-23 0-15,-25 0 0,-46 0 16,24 0 0,-165 0-16,23 0 15,47 0-15,48 0 16,-48 0-16,24 0 15,-189 0-15,95 0 16,47 0-16,23 0 16,48 0-16,23 0 15,-24 0-15,0 0 16,-23 0-16,-23 0 16,69 0-16,1 0 15,71 0-15,-48 0 16,-23 0-16,-24 0 15,-23 0-15,47 0 16,0 0-16,-47 0 16,47 0-16,-47 0 15,23 0-15,24 0 16,-47 0-16,-24 0 16,-47 0-16,165 0 15,-23 0-15,46 0 16,-23 0-16,-47 0 15,47 0-15,-24 0 16,-46 0 0,-24 0-16,-95 0 15,95 0-15,-23 0 16,69 0-16,-46 0 16,71 0-16,-48 0 15,118 0-15,-71 0 16,1 0-16,-48 0 15,118 0-15,-94 0 16,47 0-16,-24 0 16,95 0-16,-1 0 15,1 0 1,-1 0-16,1 0 16,-24 0-16,-24 0 15,-23 0-15,24 0 16,-25 0-16,25 0 15,-48 0-15,48 0 16,46 0-16,-23 0 78,24 0-62,-1 0-16,-23 0 15,0 0-15,-23 0 16,-25 0-16,-22 0 16,-1 0-16,1 0 15,-71 0-15,141 0 16,23 0 0,0-23 46</inkml:trace>
  <inkml:trace contextRef="#ctx0" brushRef="#br0" timeOffset="163574.63">21708 4327 0,'-24'0'16,"1"-23"-16,-48-24 15,24 23-15,-47-47 16,70 48-16,1-24 16,-48 0-16,-46 0 15,46 0-15,-46 23 16,46 1-16,-23-24 15,23 23-15,-23-23 16,47 47-16,-23 0 16,-95-47-1,0 0-15,1 0 0,-71-47 16,70 23 0,71 1-16,-47 46 15,-71-70-15,95 47 16,-25 24-16,72-1 15,23 1-15,-71-1 16,1-23-16,-95 24 16,94 23-16,-70-24 15,0 1-15,-47 23 16,0 0-16,211 0 16,-117 0-16,-24-24 15,1 1-15,-1 23 16,-46 0-16,93-24 15,-23 24-15,47 0 16,0 0-16,-94 0 16,23 0-16,-23 0 15,94 0-15,-24 0 16,-94 0-16,71 0 16,0 0-16,0 0 15,0 0-15,-24 0 16,-23 0-16,71 0 15,23 0-15,-1 0 16,48 0 0,24 0-16,-1 0 15,-23 0-15,0 0 16,-94 0-16,24 0 16,46 0-16,24 0 15,-24 0-15,-46 0 16,-48 0-16,71 0 15,0 0-15,0 0 16,47 0-16,-24 0 16,-23 0-16,24 0 15,23-24-15,0 24 16,-47 0-16,-47-47 16,46 47-16,-93-23 15,47 23-15,24-24 16,23 24-16,23-23 15,47 23-15,1 0 16,-24 0 0,47-24 281</inkml:trace>
  <inkml:trace contextRef="#ctx0" brushRef="#br0" timeOffset="164799.99">11900 2493 0,'-23'0'79,"-71"0"-79,23 70 15,-46-23-15,23-47 16,70 47-16,1-47 15,-1 0 1,0 24 47,-23-1-48,0 1-15,-47-1 16,47 1-1,0-1 1,0 24 0,24-47-1,23 24 17,23-24 186,24 0-202,-23 23-16,-1 1 16,24-24-16,0 0 15,-23 0-15,23 47 16,0-47-1,0 0-15,-23 24 16,-1-1 0,1 1-1,23-1-15,-47 1 32,47 23-17</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36:46.8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definitions>
  <inkml:trace contextRef="#ctx0" brushRef="#br0">3104 6608 0,'-23'-23'47,"-1"46"-16,1 1-16,23 23 1,0-24 0,0 24-1,0-23-15,23 0 16,-23-1-16,24 1 16,-1-1-1,24-23 16,-23 0-31,23 0 16,0 0 0,-23 0-16,-1 0 15,1 0-15,23-23 16,-24-1-16,1-23 16,-1 0-16,-23-47 15,0 47-15,24 23 16,-24 1-16,0-1 31,0 71 110,0 0-141,0 0 15,0 24-15,0-48 16,0 48-16,23-24 16,-23 0-1,0-23 16,24-1-31,-1-23 47,24 0-31,-23 0-16,23 0 16,0-47-16,-24 24 15,24-48 1,-47 24-1,24-24 1,0 1-16,-24 23 16,0 23-16,0 1 15,0-1 1</inkml:trace>
  <inkml:trace contextRef="#ctx0" brushRef="#br0" timeOffset="876.05">3857 7314 0,'94'-47'0,"-94"-94"31,24 70-31,-24 24 16,0 0-16,0 24 16,0-1-16,0-23 15,23 47-15,-23-23 32,0-24-17,-23 47 79,-1 0-63,1 23-31,23 24 16,0 0-16,0 24 15,0-24 1,0 0-16,0-24 16,0 1-16,0-1 15,0 24-15,0-23 16,0 23 0,0-24-1,0 1 16,0-1-15,23 1 0,24-1-1,-23-23 17</inkml:trace>
  <inkml:trace contextRef="#ctx0" brushRef="#br0" timeOffset="1314.04">3716 7102 0,'47'0'31,"24"0"-15,-24 0-16,23 0 15,1 0-15,-1 0 16,1 0-16,-1-23 16,-46-1-1</inkml:trace>
  <inkml:trace contextRef="#ctx0" brushRef="#br0" timeOffset="1793.98">4539 6632 0,'94'-24'63,"24"24"-63,140 0 31,-234 0-15,-1 0 46,-46 0-31</inkml:trace>
  <inkml:trace contextRef="#ctx0" brushRef="#br0" timeOffset="2124.16">4610 6844 0,'47'0'47,"47"0"-31,-71 0-16,1 0 15,117 0 1,-118 0 0,1 0-1</inkml:trace>
  <inkml:trace contextRef="#ctx0" brushRef="#br0" timeOffset="3014.17">5339 6326 0,'0'71'63,"0"-48"-63,0 24 16,0-23-16,0 23 15,0-24 32,117-23-47,-70 0 16,24 0-16,-48 0 15,24 0 1,-47-23 0,24-1-16,-24 1 15,0-24 1,0 23-16,0 1 15,0-1 1,0 1 0,0 93 93,0-46-93,0 46-16,0-23 31,0 0-31,23-23 16,-23-1-16,24-23 0,0 0 15,23 0-15,-24 0 16,48 0-16,46-47 31,-117 24-31,47-48 16,-23 24-16,-24-23 15,0 46-15,0-23 16,0 24-16,0-1 16,0 1 30,-24 23-30</inkml:trace>
  <inkml:trace contextRef="#ctx0" brushRef="#br0" timeOffset="3727.3">6303 7079 0,'0'0'0,"23"-24"15,-23 1-15,0-1 16,48-23-1,-48 24-15,0-95 0,23 47 16,-23-23-16,0 24 16,0 23-16,0 23 15,0 1-15,-47 23 63,23 23-48,24 1-15,-23-1 16,23 48-16,0-48 16,0 24-1,0 0 1,0-23-16,0 23 16,0 0-16,0-23 15,23 23-15,-23 0 16,24 0-1,0-24-15,-1 1 32,24-24-17,-47 23-15,24-23 16</inkml:trace>
  <inkml:trace contextRef="#ctx0" brushRef="#br0" timeOffset="4065.45">6350 6844 0,'0'23'78,"47"1"-63,24-24-15,-1 23 16,-46 1 0</inkml:trace>
  <inkml:trace contextRef="#ctx0" brushRef="#br0" timeOffset="4481.76">6585 6985 0,'24'0'0,"-1"0"47,24 0-32,-23 0-15,46 0 16,-23 0-16,0 0 15,24 0-15</inkml:trace>
  <inkml:trace contextRef="#ctx0" brushRef="#br0" timeOffset="4817.52">7056 6726 0,'0'23'47,"0"25"-47,0 22 16,0-46-16,0 46 15,0-46-15,0 23 16,0-24-16,0 24 15,0-23 1</inkml:trace>
  <inkml:trace contextRef="#ctx0" brushRef="#br0" timeOffset="6002.89">7455 6303 0,'47'23'78,"0"-23"-78,48 0 16,-25 0-16,24 0 15,-47 0 1,-23 0-1</inkml:trace>
  <inkml:trace contextRef="#ctx0" brushRef="#br0" timeOffset="6977.83">7949 6138 0,'24'-24'15,"-1"24"1,1 0 15,23 0-31,-24 0 16,1 24-1,-1 0 1,1-1 0,-24 1-1,0-1 1,0 1 0,0-71 109,23 0-110,-23 23-15,47-23 16,-23 23-16,-24 1 15,24-24-15,-1 47 16,24-47-16,0 47 16,0 0 46,0 23-62,-47 24 16,0-23-16,24 23 15,-24-24-15,0 48 16,23-47-16,1-1 16,-24 48-16,0-24 15,0-24-15,0 71 16,0-23-16,0-1 16,0-23-16,0 24 15,23 0-15,-23 23 16,47 23-1,0-46 1,-47-48-16,71 48 16,-24-24-1,0 0-15,-24-47 16,25 0 0,-1 0-16,23 0 15,-46 0-15,-1-24 16</inkml:trace>
  <inkml:trace contextRef="#ctx0" brushRef="#br0" timeOffset="8176.46">8914 5973 0,'47'0'15,"-24"0"1,24 0-16,0 0 15,-23 0-15,23 0 16,0 47-16,-24-23 16,-23-1-1,24 24-15,-24-23 0,23 0 16,-23-1 0,0 1-16,0-1 15,0 1-15,0 23 16,0 0-16,-23-24 15,23 1-15,-24-1 16,1 1 0,-1-24 31,1 0 15,23-24-46,-24-23-1,24 24 1,0-1 0,0 1-16,0-1 15,0 1 1,0-1-1,24 1 17,-1-1-32,1 24 31,-1 0 31,1 0-62,23 24 16,-24-1 0,-23 48-1,24-71-15,-24 23 16,0 1-16</inkml:trace>
  <inkml:trace contextRef="#ctx0" brushRef="#br0" timeOffset="8858.42">9384 5879 0,'0'24'16,"0"-1"0,0 48-16,23-1 0,-23 1 15,0-24-15,0 0 16,0 24-16,0-24 15,0-24 1,0 24-16,47-47 125,-23 0-125,23 0 16,-23 0-1,46 0 1,-46 0 0,23 0-1,-24 0-15</inkml:trace>
  <inkml:trace contextRef="#ctx0" brushRef="#br0" timeOffset="9306.76">9948 5785 0,'0'47'31,"0"71"-16,0-48-15,0 24 0,0 1 16,0 22 0,0-46-16,-23-1 0,23-23 15,0 0-15,0 0 16,0 0 0,0-23-16,0-1 0,0 1 15,0-1 1</inkml:trace>
  <inkml:trace contextRef="#ctx0" brushRef="#br0" timeOffset="10200.76">10231 6303 0,'23'0'78,"1"0"-78,-24 23 15,47 24 1,-24 47 0,-23-23-1,0-24-15,0-24 16,0 24 0,0 0-16,0 0 15,-23-47-15,23 24 16,-24 0-1,1-24 79,23-24-78,0-23-16,0 0 15,0 23 1,23 1-16,1-1 16,-24 1-1,23 23 1,-23-24-16,47 24 47,-23 24-16,-24-1-15,0 24-1,23 0 1,-23-23-16,0-1 16,0 1-1,0 0 1,24-24-16,-24 23 47,23-23-32</inkml:trace>
  <inkml:trace contextRef="#ctx0" brushRef="#br0" timeOffset="12233.7">10583 6514 0,'0'24'94,"0"23"-94,24-24 15,-1-23-15,-23 24 16,47-1-16,-23 1 15,-1-24-15,1 0 16,23 0-16,0 0 16,-23 0-1,-1 0 1,24 0-16,-47-24 16,0 1-16,24-1 15,-24-46-15,0 46 16,23 24 171,1 47-171,-1 0 0,-23-23-16,24-1 15,-1-23 1,-23 24-16,24-24 15,23 0 1,-24 0 0,1 0-1,-1 0-15,1 0 16,-1 0-16,1 0 16,-1 0-16,24 0 78,-47-24-63,24 1-15,-24-1 47,0 1-16,0-1 32,0 1-32,0-1-15,0 1-1</inkml:trace>
  <inkml:trace contextRef="#ctx0" brushRef="#br0" timeOffset="18274.96">5386 8067 0,'0'23'156,"0"1"-140,0-1-1,0 24 1,0-23-1,0 23 32,0-24-31,23 1 0,1-1 30,-1 1-46,24-24 16,-23 0 47,23 0-48,-24 0-15,1 0 16,-24-24-16,23 24 15,-23-23 1,0-24 0,0 23-16,0 1 15,0-1-15,0-23 16,0 24 0,0-1 15,0 48 78,0 23-93,0 47-1,0-47 1,0 47 0,47-47-16,-23 0 15,0 0 1,-1 0-16,1-47 16,-1 23-1,1-23 16,-1 0-31,24 0 16,-23 0 0,-1 0-1,24 0-15,-47-23 16,0-24-16,24 0 16,-24 23-16,0-23 15,0 24-15,0-1 16,0 1-1,0-1-15,0 1 32,0-1-17,0 1-15</inkml:trace>
  <inkml:trace contextRef="#ctx0" brushRef="#br0" timeOffset="19169.84">6232 8866 0,'0'-23'16,"0"-1"-1,0-23-15,0 0 16,0 24-16,0-25 16,0 25-16,0-48 15,0 48 95,-23 46-95,23 24 1,0-23-16,0 23 16,0-23-16,0 23 15,0 0-15,0-24 16,0 1-16,0-1 15,23 24-15,1 0 16,-1-47-16,1 24 16,-24-1-16,23 1 15,1-24 110</inkml:trace>
  <inkml:trace contextRef="#ctx0" brushRef="#br0" timeOffset="19651.4">6044 8749 0,'47'0'78,"0"0"-78,0 0 15,-23 0 1,23 0-16,-24 0 0</inkml:trace>
  <inkml:trace contextRef="#ctx0" brushRef="#br0" timeOffset="20408.4">6538 8749 0,'-23'0'0,"-24"0"32,164 0 77,-70 0-93,0 0-16,-23 0 15,-1 0 1,1 0-16,-48 0 78,1 0-62,-1 0-16</inkml:trace>
  <inkml:trace contextRef="#ctx0" brushRef="#br0" timeOffset="20921.55">6867 8607 0,'0'47'63,"0"1"-63,0-1 15,0 0-15,0-24 16,24 24-16,-24-23 31,47-24 94</inkml:trace>
  <inkml:trace contextRef="#ctx0" brushRef="#br0" timeOffset="24069.3">7385 8278 0,'70'0'62,"-23"-23"-62,0 23 16,0-24-16,1 24 16,-1 0-16,0-23 15,0 23 1,-24 0-16,-46 0 187,-1 0-171,1 0 0,-1 0 77,1 0-77,-1 0 0,1 23 31,-1-23-47,0 0 46,1 0 33,-1 0-33,1 0-46,-1 0 63,1 0-47,46 0 296,24 0-312,0 0 16,-23 0-16,0 0 15,-48 0 126,0 0-141,-23 0 16,-23 0-16,46 0 15,1 0-15,-1 0 16,71 0 234,0 0-250,-23 0 15,-1 0 17,1 0-17,-1 0 1,1 0 0,0 24-16,-1-24 15</inkml:trace>
  <inkml:trace contextRef="#ctx0" brushRef="#br0" timeOffset="26984.05">9008 7596 0,'-47'0'31,"23"0"-31,1 47 16,-1-47-1,-23 24 1,23-1-16,1-23 16,-24 24-16,0-1 15,-24 24 1,24-23 0,24-24-16,-24 23 15,23 1-15,1-24 16,-1 0-1,1 0 32,-1 0-47,1 0 16,-24 0 31,47-24-16,0 1-15,0-1-1,0 1 17,0-1 30,0 1-46,23 23 15,1 0-31,-1 0 16,1 0 30,23 0-30,-24 0 0,24 0-1,-23 0 1,-1 0-16,24 0 47,-47 23-32,71 48 1,-48-71 0,1 23-1,-1 1-15,-23-1 16,24-23-16,-24 24 16,23 23-1,1 0 1,-1-24-1,1-23 17,-24 24 15,0 0-1</inkml:trace>
  <inkml:trace contextRef="#ctx0" brushRef="#br0" timeOffset="28872.29">8326 8466 0,'47'0'78,"23"0"-62,24 0-16,-23 0 15,23 0-15,-47 0 16,23 0-1,-23 0-15,-23 0 32,23 0-32,-23 0 15,117 0 95,-94 0-95,47 0 1,0 0-16,0 0 0,71 0 16,-118 0-1,117-23-15,-70 23 16,24-24-16,-24 24 15,-23-23-15,-24 23 16,23 0-16,-46-24 16,-1 24-16,24-23 15,-23 23-15,-1 0 16,48 0-16,-24 0 16,0 0-16,-24 0 15,1 0-15,-1 0 16,-23 23 124</inkml:trace>
  <inkml:trace contextRef="#ctx0" brushRef="#br0" timeOffset="30985.62">8608 9266 0,'0'-71'47,"0"24"-31,0 24-16,0-48 15,0 1-15,0 23 16,0 0-16,0-24 15,0 48 1,47 46 140,0 48-156,0-1 16,-24-23-16,1-47 16,-24 24-16,23-1 15,1 24-15,-24-70 156,0-1-140,0-46-16,0-1 16,-24 48-16,24-24 15,-23 0-15,23 0 16,-24 23-16,24 1 62,-23 23-46,23-24 0,0 0-1,0 1 17,23 23 280,166 0-296,-142 0-16,23 0 15,1 0-15,23 0 16,-24 0-16,-23 0 16,0 0-16,-23 0 15,23 0-15,24 0 16,-24 0-16,0 0 15,-24 0-15,1 0 16,23 0-16,-24 0 16,1 0-16,-1 0 15,1 0 1,23 0-16,-24 0 16,1 0-16,23 0 15,0 0 1,-24 0-16,24 0 15,-23 0 1,23 0-16,0 0 16,-23 0-1,-1 0-15,24 0 16,-23 0-16,23-24 16,-24 24 15,1 0-31,-1 0 15,1-23 1,-1 23-16,1 0 16,-1 0-16,1 0 156,-1 0-109</inkml:trace>
  <inkml:trace contextRef="#ctx0" brushRef="#br0" timeOffset="32657.94">9243 8819 0,'0'-23'15,"-47"23"17,0 0-32,23 0 15,1 0 32,23 23-16,-24 1-15,24-1 0,0 1-16,0-1 15,0 1 1,0-1 0,0 1-1,0-1-15,24 1 16,-1-24-1,1 0-15,23 23 16,0 1 0,-24-24-1,1 23-15,-1 1 188,-46-24-126,-24 0-30,23 0-17,1 0 32,-24 0-16,23 0-31</inkml:trace>
  <inkml:trace contextRef="#ctx0" brushRef="#br0" timeOffset="33365.98">9384 9148 0,'0'47'47,"0"0"-47,0-23 16,0-1-16,0 1 15,0 0-15,0-1 16,23 24 15,-23-23 16,0 23 16</inkml:trace>
  <inkml:trace contextRef="#ctx0" brushRef="#br0" timeOffset="33939.97">9407 9289 0,'24'0'78,"23"0"-78,24 0 16,-48 0-16,1-23 15,-1 23-15</inkml:trace>
  <inkml:trace contextRef="#ctx0" brushRef="#br0" timeOffset="41777.68">9690 8937 0,'23'0'63,"1"0"-48,23 0-15,0 0 0,94 0 32,-94 0-17</inkml:trace>
  <inkml:trace contextRef="#ctx0" brushRef="#br0" timeOffset="42569.03">9854 8796 0,'0'47'63,"0"23"-48,0-23-15,0 0 16,0-23-16,0-1 16,0 1-16,0-1 31</inkml:trace>
  <inkml:trace contextRef="#ctx0" brushRef="#br0" timeOffset="44390.71">10442 8749 0,'-23'0'93,"-1"0"-77,1 0-16,-1 0 16,1 0-16,-1 0 15,1 23-15,-24 1 16,23-1-16,1-23 15,23 24 110,0-1-109,0 1 0,0-1-16,23-23 15,24 0 17,-23 0-17,23 0 16,-24 0 16,-46 0 110,-24 0-142,23 24 1,1-1-16,-24 24 31,23-47-31,24 24 31,0-1-15,0 1 31,0-1-32,0 1 1,0-1 0,24 1-1,-1-24 1,1 0 0,-1 0-16,1 0 15,23 0-15,-24 0 16,24 0-1,0 0-15,-23 0 16,-1 0-16,1 0 16,-1 0-1,1 0 79</inkml:trace>
  <inkml:trace contextRef="#ctx0" brushRef="#br0" timeOffset="48216.03">11477 8137 0,'-23'0'78,"-1"0"-78,-23 24 15,47-1 1,-24 1-16,1-1 16,-24 24-16,47-23 15,-24-24-15,24 47 16,-23-24-16,-1 1 16</inkml:trace>
  <inkml:trace contextRef="#ctx0" brushRef="#br0" timeOffset="48865.74">11171 8161 0,'47'23'47,"0"24"-47,-23-47 15,-1 47-15,24-23 16,-23 23 0,-1-47-16,-23 23 31,24 24-31,0-23 15,-1-1 1</inkml:trace>
  <inkml:trace contextRef="#ctx0" brushRef="#br0" timeOffset="49403.35">11148 8349 0,'0'-24'47,"70"24"-47,-23 0 16,-23 0-16,23 0 15,0-23 95</inkml:trace>
  <inkml:trace contextRef="#ctx0" brushRef="#br0" timeOffset="50794.27">11806 7714 0,'47'0'78,"0"0"-78,-23 0 16,-1 0-16,-23 23 15,24 1-15,23-1 16,-47 1-16,23-1 15,25 48-15,-48-48 16,23-23-16,1 24 16,-24-1-16,0 1 15,0-1 1,0 1-16,0 0 16,0-1-1,0 1-15,0-1 16,-24 1-16,1-1 15,-1 1-15,-47-1 16,24-23 0,24 0-1,-24 0 17,47-70 77,0 23-93,23-24-1,24 24-15,0-24 16,-47 48-16,24-1 15,-1 24-15,-23-23 16,24 23 0,-24-24-1,24 24 32,-1 0-47,1 0 31,-1 0-15,1 0 15,-24 24-31,0-1 16,0 1-16,0-1 16,23 24-1,-23 0 1,0 1-1,0-25 1,0 1-16,0-1 16,0 1 15,24-1 31,-1-23-30,1 0-32</inkml:trace>
  <inkml:trace contextRef="#ctx0" brushRef="#br0" timeOffset="51601.91">12465 7714 0,'0'23'63,"0"24"-48,0 94 1,0-117 0,0-1-16,0 24 15,0 1 1,0-25 0,70 1 171,1-24-187,-48 0 16,48 0-1,0 0-15,-24 0 0,0 0 32,-24 0-32</inkml:trace>
  <inkml:trace contextRef="#ctx0" brushRef="#br0" timeOffset="52064.28">13123 7573 0,'0'70'31,"0"-46"-15,0 46-16,0 1 15,0-1-15,0 71 32,0-46-32,0-1 15,0-24-15,0 95 32,0-142-17,0 1 1</inkml:trace>
  <inkml:trace contextRef="#ctx0" brushRef="#br0" timeOffset="53096.15">13523 7972 0,'24'-23'62,"-1"23"-62,1 0 16,23 0 15,-47 23 0,23 24-31,-23-23 16,0 23-1,0-23-15,0 23 16,0-24 0,0 71-1,-23-94-15,-1 47 16,1 0-16,-1-47 31,1 0-31,-1 0 16,24 24-16,-23-24 15,23-24 64,0 1-79,0-24 15,0 23 1,0 1-16,0-24 15,0 23 1,23 1 0,24 23-1,-47-24-15,24 24 32,-1 0 61,1 0-93,-24 24 16,0-1 0,0 1-16,23 23 15,-23-24 1,0 1 78,24-1-79</inkml:trace>
  <inkml:trace contextRef="#ctx0" brushRef="#br0" timeOffset="53976.32">13946 8184 0,'0'24'78,"0"-1"-78,0 1 16,0 23 0,0-24-1,24 1 1,0-1-1,23 1 1,-24-24-16,1 0 16,-1 0-16,24 0 15,-23 0 1,-24-71 0,47 1-16,-47 46 15,0-46-15,0 46 16,0 1-16,0 70 140,0 0-140,23 70 32,1-70-32,23 24 15,-24-48-15,1 24 16,-1-47 0,1 24-16,-24-1 15,70-23 1,1 0-16,-48 0 15,48 0-15,-47-23 16,46-24 0,-46 23-16,-24 1 15,0-1-15,47 1 16,-47-1-16,0-23 16,0 24-16,0-24 15,-47 23-15,0 24 16</inkml:trace>
  <inkml:trace contextRef="#ctx0" brushRef="#br1" timeOffset="66992.89">8420 7361 0,'-47'0'32,"47"23"-17,0 1-15,-24 0 16,-23 46-16,47-23 16,0 0-16,-23 0 15,-25 24-15,48-48 16,0 24-16,0-23 15,-23-1-15,23 1 16,0 23 0,0 0-1,0-24-15,-24 24 32,24-23-17,0 0-15,0-1 16,0 1-1,0-1 1,0 1 0,0-1-16,0 1 31,0-1-31,0 1 16,0-1-1,0 1-15,0 23 31,0-24-31,0 1 16,0-1 0,0 24-16,0 0 15,0-23 1,0 23 0,0-24-16,0 1 15,0 47 1,0-24-16,0-24 15,0 1-15,0-1 32,0 1-32,0-1 31,0 24-31,0-23 31,47 23-31,-47 0 31,24-47-31,-24 23 16,47 48 0,0-48-1,0 24 1,0 0 0,-23-47-1,-1 47-15,1-47 0,46 24 16,-46 0-16,-1-1 15,1-23-15,-1 24 16,1-24 0,-1 0-16,1 23 0,23 1 15,0-1 1,0 1-16,24-24 16,-24 47-16,0-47 15,23 23 1,-46 1-1,-1-24-15,48 23 16,-48-23-16,1 0 16,46 24-16,-23-24 15,0 23-15,0-23 16,-23 0-16,0 0 16,23 0-16,-24 0 15,24 0-15,-23 0 16,23 0-16,23 0 15,1 0-15,-24 0 16,-24 0-16,24 0 16,-23 0-16,23 0 15,0 0 1,-24 0-16,1 0 16,0 0-16,46-23 31,-23 23-31,47-47 15,-70 23 1,46-23-16,-23 47 16,-23-47-1,-1 47 1,24-47-16,-23 47 0,-1-23 16,1-1-16,23 1 31,-47-1-31,0 0 15,0-23-15,47 24 16,-47-1-16,24 1 16,-1-1-16,1-23 15,-24 24 1,23-24 15,1 0-31,-24 23 16,0 1-1,0-1 1,0-23-16,0 24 16,23-24-1,-23 23-15,0 1 16,0-1-16,0 1 16,0-1-16,0 0 15,0 1 1,0-24 15,0 23-15,0 1-16,0-1 15,-47-46 1,0-1 0,0 24-16,47 24 15,-24-1-15,1-23 16,-1 0-16,-23 24 15,47-48-15,-47 24 16,24 23-16,-1-23 16,1 24-16,-1-1 15,1 1-15,-1-48 16,1 48 0,-1-1-1,24 1-15,-47-1 16,24-23-1,-24 24-15,47-1 16,-47 1-16,0-1 16,23 1-1,-94-48 1,48 24 0,23 24-16,-24-1 15,24 24 1,0 0-16,-23-24 15,70 1 1,-47 23-16,0 0 16,23 0-1,-23 0-15,0-24 16,23 24-16,-23 0 16,24 0-16,-48 0 15,24 0 1,24 0-1,-24 0-15,23 0 16,-70 0-16,47 0 16,-23 0-1,23 0-15,23 0 16,-23 0-16,23 0 16,-23 0-1,24 0 1,-24 0-16,23 0 15,-23 0 1,0 0 0,24 0-16,-24 0 15,23 0 1,1 0 0,-1 0 15,1 0-31,-1 0 31,1 0 16,-1 0-47</inkml:trace>
  <inkml:trace contextRef="#ctx0" brushRef="#br1" timeOffset="68041.8">8396 7337 0,'-23'0'78,"-24"0"-47,47-23-31,-24 23 16,1-24-1,-1 1-15,0-1 16,-23 1 0,47-1-16,-23 1 15,-24-1 1,47 1-16,-24 23 15,1-24-15,23 1 16,0-1-16,-24 1 16,24-1-1,0 1 17,0-24-17,0 23 1,0 1-1,0-1 1,0 1-16,0-24 31,0 23-15,47 0 0,-47 1-16,24-1 15,-24 1-15,23 23 31,1 0-15</inkml:trace>
  <inkml:trace contextRef="#ctx0" brushRef="#br1" timeOffset="69246.12">7996 6632 0,'0'-24'79,"24"24"-64,23-23-15,-24 23 16,-23-24-16,47 1 15,0 23-15,-23-47 16,-1 47-16,1-24 16,23 24-1,-23 0 1,-1 0 234,-23 24-234,-23 23-1,23-24-15,0 1 16,-24 23-16,24-24 15,-23-23 79,23 47-63,0-23 48,0 23 77</inkml:trace>
  <inkml:trace contextRef="#ctx0" brushRef="#br1" timeOffset="70345.39">8067 6797 0,'0'-24'16,"23"-23"-16,1 47 16,-1-24-1,1 24-15,-24-23 16,23-1-16,-23 1 109,24 23 1,-1-47-110,1 47 15,-24-24-15,0 1 16,24-1 0,-1 24 15</inkml:trace>
  <inkml:trace contextRef="#ctx0" brushRef="#br1" timeOffset="88432.58">4704 10889 0,'-24'0'47,"-23"0"-31,0 0-16,24 0 15,-1 0-15,1 0 16,-24 23-16,23-23 16,24 24-1,0 23 32,0-24-31,0 1-1,0 23 1,47-24 0,-47 1-1,24-1-15,-1 1 16,24-1 0,-23-23-1,-1 24-15,24 0 31,-47-1 32,0 1-47,0-1-1,0 1-15,0-1 16,0 1-16,0-1 15,-23-23-15,-1 0 16,1 0 0,-24 0-16,23 0 15,1 0-15,-24 0 16,23 0-16,-23 0 16,23 0-1,-23 0 1,24 0 15</inkml:trace>
  <inkml:trace contextRef="#ctx0" brushRef="#br1" timeOffset="89250.38">4986 11242 0,'0'23'31,"0"71"-15,0-47-16,0-23 15,0 23-15,0-24 16,0 48 0,0-24-1,0-24-15,0 1 16,0-1-1,0 1 1,0-1 0,0 1 31,23-1-47,24 1 15,-23 23 1,0-47-1,-24 24-15,47-24 16,-24 0 31,1 0-31</inkml:trace>
  <inkml:trace contextRef="#ctx0" brushRef="#br1" timeOffset="89778.48">4868 11477 0,'24'0'15,"-1"0"1,24 0-1,47 0 1,-23 0-16,-47 0 16,23 0-16,-24 0 15,1 0-15</inkml:trace>
  <inkml:trace contextRef="#ctx0" brushRef="#br1" timeOffset="90325.9">5762 11218 0,'24'-24'94,"140"24"-94,-117 0 15,24 0-15,-24 0 16,-24 0-16,1 0 16,-1 0-1</inkml:trace>
  <inkml:trace contextRef="#ctx0" brushRef="#br1" timeOffset="90682.31">5715 11336 0,'94'23'47,"-23"-23"-47,-1 24 16,-23-24-16,-23 0 31,-1 0-31,1 0 16,-1 0-16</inkml:trace>
  <inkml:trace contextRef="#ctx0" brushRef="#br1" timeOffset="91416.9">6726 10771 0,'-23'0'16,"23"47"0,0 24-16,0-24 0,0 117 15,0-46 1,0 47-16,0-24 15,0-24-15,0-23 0,0-47 16,0 24 0,0-24-16</inkml:trace>
  <inkml:trace contextRef="#ctx0" brushRef="#br1" timeOffset="92659.19">6656 10889 0,'0'-24'0,"0"1"31,70-48-15,-23 71-16,24 0 16,-24 0-16,23 0 15,1 0-15,23 0 16,-70 0-1,-1 0-15,1 0 16,-24 24 15,0 23 1,0-24-17,0 24 1,0 0-1,-24-23 1,-23-1-16,-47 1 16,71-1-16,-25-23 15,1 0-15,24 24 16,-1-24-16,48 0 172,141 47-141,-118-47-15,0 23 31,-47 1 15,-24-1-46,24 1-1,-23 0 1,23-1-16,-24-23 31,1 0-31,-1 0 16,1 0-1,-1 0-15,-23 0 16,23 0 0,1 0-1,-24 0-15,23 0 0,1 0 16,-1 0-16,1 0 16,-1 0-16,1 0 31,-1 0-16,-23-23 1,-23-1 0</inkml:trace>
  <inkml:trace contextRef="#ctx0" brushRef="#br1" timeOffset="108944.93">7902 10654 0,'0'-24'16,"0"1"30,-47 23-46,24 0 16,-24 47-16,23-47 16,1 23-16,-1-23 15,1 24-15,23-1 16,0 1-16,-24-24 16,24 23-16,0 1 31,0-1-16,0 1-15,24 23 16,-1-24 0,-23 1-1,47-1 1,0-23 0,-23 0-1,-1 47-15,24-47 16,-23 0 31,-24 24-32,23-1 1,-23 1 0,0-1 15,0 1-31,0-1 15,0 1-15,0-1 16,0 1-16,0 0 16,-23-1-16,-1 1 15,-23-1 1,0-23-16,0 0 0,-23 0 16,46 0-16,-23 0 15,0 0-15,23 0 16,1 0-1,-48 0 48</inkml:trace>
  <inkml:trace contextRef="#ctx0" brushRef="#br1" timeOffset="109835.56">8184 11641 0,'0'-23'47,"0"-24"-47,0 23 16,0-23-16,0 24 15,0-24-15,0-24 16,0 24-16,0 24 16,0-48-1,0 47-15,0-23 0,0 24 16,0-1-1,0 48 95,0-1-110,0 24 15,0-23 1,0 47-16,0-48 16,0 24-16,0 0 15,0 0-15,0 0 16,0 0-16,71 0 16,-71-23-1,24-1 1,-1-23-16,1 0 15,-1 24-15,1-24 16</inkml:trace>
  <inkml:trace contextRef="#ctx0" brushRef="#br1" timeOffset="110137.18">8043 11477 0,'47'0'31,"24"0"-31,-24 0 16,24 0 0,-24 0-16,70-24 15,-93 24-15,-1-23 16,1 23-16,-1 0 15</inkml:trace>
  <inkml:trace contextRef="#ctx0" brushRef="#br1" timeOffset="110781.67">8631 10936 0,'0'23'79,"24"-23"-64,70 24 1,-24-24-16,95 0 15,-47 0 1,-48 0-16,1 0 16,-1 0-16,-23 0 15</inkml:trace>
  <inkml:trace contextRef="#ctx0" brushRef="#br1" timeOffset="111104.82">8890 10795 0,'24'0'78,"-24"23"-78,47 48 16,-24-24-16,-23 0 16,0 0-16,0-24 15,0 1 17,24-24-17</inkml:trace>
  <inkml:trace contextRef="#ctx0" brushRef="#br1" timeOffset="111621.43">10019 10254 0,'0'-24'16,"0"48"-1,-71 23-15,71 47 16,-47-24 0,0 48-16,24 0 0,-1-1 15,-46 48-15,70-118 16,0 47-16,0-24 15,0-22-15,0-25 16,0 48-16,0-48 31,0 1-31,70 46 32,-23-70-32,24 47 15,23-23-15,-47-1 16,0 24-16,-24-47 15</inkml:trace>
  <inkml:trace contextRef="#ctx0" brushRef="#br1" timeOffset="112097.3">10231 10607 0,'23'0'31,"1"94"-15,-24-24-16,0 48 15,47-1-15,-47-46 16,23 23-16,-23-71 16,0 48-16</inkml:trace>
  <inkml:trace contextRef="#ctx0" brushRef="#br1" timeOffset="112581.56">10583 11077 0,'24'0'16,"-1"0"-1,-23-24-15,47 24 32,71 0-17,-71 0-15,47 0 16,-23-23-16,-24 23 16,-24 0-16,1 0 31,-24-24-16,0 1 48</inkml:trace>
  <inkml:trace contextRef="#ctx0" brushRef="#br1" timeOffset="113041.34">11148 10465 0,'0'24'31,"0"94"-16,0-24-15,0 23 16,23 24-16,-23-47 16,24 71-16,-24-47 0,0-48 15,47 24-15,-47-47 16,23-23 0,-23-1-16,0-46 78,0-24-63</inkml:trace>
  <inkml:trace contextRef="#ctx0" brushRef="#br1" timeOffset="114016.35">11101 10395 0,'164'0'47,"-117"0"-47,0 0 15,-23 0-15,-1 0 16,1 0-16,0 0 31,-24 47 0,23-24-31,-23 24 0,0-23 16,0 23 0,0-23-16,0-1 15,0 24-15,-23-23 16,-1-1 0,-70-23-16,70 24 0,-23-1 15,24-23 1,-1 0-1,95 0 95,-24 0-79,-24 47-15,1-47-16,-24 24 15,0-1 1,0 1 0,0-1-1,0 1 1,0 23-16,0 0 15,0-24 1,0 1-16,-24-1 16,-46-23-1,-24 0 1,47 0 0,-24 0-16,1-23 15,-1-24-15,1-24 16,46 48-16,1-24 15,-48-24-15,71 48 16,0-1-16</inkml:trace>
  <inkml:trace contextRef="#ctx0" brushRef="#br1" timeOffset="114551.98">11289 10160 0,'47'23'16,"47"48"-16,-47 46 15,24 48 1,-24-47-1,-24-71-15,1 47 16,-1-24-16,1 1 16,23-24-1,-47 23-15,0 1 16,23-48-16,-23 24 16,0 24-16,0-47 0,0 70 15,0-24-15,0-46 16,0 23-1,0-24-15,0 1 16,-47 23-16,-70 0 31</inkml:trace>
  <inkml:trace contextRef="#ctx0" brushRef="#br1" timeOffset="117077.81">12582 9972 0,'-23'0'47,"-24"0"-32,23 0 1,1 0-16,-1 0 15,1 0-15,-1 0 16,1 47 0,-1-47 15,24 70-31,0-23 16,0-23-16,0-1 15,0 24-15,0 0 16,24 0-16,46 24 15,-70-48-15,47 24 16,-23 0-16,-1 0 16,1-23-16,-24 0 15,0 23-15,23-24 16,-23 1 0,0-1-16,0 1 15,0-1 1,0 24 15,0-23-31,0-1 0,0 1 16,0-1-1,24 24-15,-1 0 47,-23-23-47,24-1 16,23 24-1,-23-47 1,23 0-16,-47 24 16,47-24-16,-24 0 15</inkml:trace>
  <inkml:trace contextRef="#ctx0" brushRef="#br1" timeOffset="118853.96">12959 10113 0,'23'0'62,"1"-24"-62,46 24 16,-23 0 0,-23 0-16,-1 0 0,24 24 15,-23-1-15,-1 24 16,1 0-16,-1-23 15,-23 23-15,0 0 16,0-24 0,0 1-16,0-1 0,0 24 15,0-23-15,0-1 16,0 24 0,0-23-1,-70 0-15,23-1 16,0-23-1,0 0-15,0 0 0,0 0 16,0 0 47,47-23-63,0-72 15,-47 25 1,47 46-16,0-23 15,0 0-15,0 0 16,0 24 0,47-1 15,0 1-31,-24 23 0,1 0 16,-1 0-1,1 0 32,23 0-16,-47 47-15,0 23 0,0-46-16,0 23 15,0 0 1,0 0-1,47-24-15,-24 48 32,1-47 15,-1 23-47,1-24 15,23 24 16,-23-47 32,-1-23-63,-23-24 31</inkml:trace>
  <inkml:trace contextRef="#ctx0" brushRef="#br1" timeOffset="119609.35">13359 10042 0,'0'24'32,"0"46"-17,0-46-15,0 23 16,0 47 0,0-47-16,0 0 15,0-24 1,0 1-1,23 23 48,1-24-16,-1-23-32,24 0 1,-23 24 0,23-24-16,-24 23 15,1-23-15,-1 0 16,1 0-16,-1 0 16,24 0-16,0 0 15,0 0 1,-23-23-16,23 23 15</inkml:trace>
  <inkml:trace contextRef="#ctx0" brushRef="#br1" timeOffset="120025.19">14182 10019 0,'0'-24'31,"-24"165"-31,1-23 15,-1 46-15,24-70 16,-23 48 0,-24-48-16,47 0 0,-24 23 15,1-93-15,23 23 32</inkml:trace>
  <inkml:trace contextRef="#ctx0" brushRef="#br1" timeOffset="120850.96">14323 10559 0,'23'0'62,"1"0"-62,-1 0 16,1 0 0,23 0 15,-47 48-31,0-25 0,0 24 15,47 0-15,-47 0 16,0-23-16,0 23 16,0-24-16,0 71 31,-47-47-31,23-23 16,1-24-16,-24 0 15,0 23-15,23-23 31,1-23 1,23-1-32,0 1 15,0-24-15,0 0 16,0 23-16,0-23 16,0 24-16,0-1 15,23 1 1,1-1 15,-1 24-15,24 24-16,0-1 15,-47 1-15,0-1 16,0 1-16,24-1 16,-24 1 30,0-1-14,0 1-32,0-1 15,23 24 1,1-47-16,-1 0 31</inkml:trace>
  <inkml:trace contextRef="#ctx0" brushRef="#br1" timeOffset="121611.45">14676 10771 0,'0'47'63,"0"0"-48,0-23-15,0-1 16,0 1-16,0-1 16,0 1-1,70-24 32,-46 0-47,-1-24 16,1 1-1,-24-24-15,0 0 16,23 0 0,-23 0-16,0 0 15,0 0-15,0 23 16,0 48 46,0-1-46,0 1-16,0-1 16,24 24-16,23 47 15,-47-47 1,23-23 0,1-1 15,-1-23-31,24 0 15,-23 0 1,-1 0-16,24 0 16,-23-70-1,-1 23-15,-23 23 16,0 1-16</inkml:trace>
  <inkml:trace contextRef="#ctx0" brushRef="#br1" timeOffset="122785.75">15005 9642 0,'0'-23'31,"70"23"-15,1 0-16,-24 0 15,24 0 1,-1 0 0,-46 0-16,-1 0 15,1 0 48,-1 23-16,-23 24-32,0 94 1,0-47-16,0-23 15,0 23-15,0 0 16,0 0 0,0 0-16,0-47 15,0 24-15,0-24 16,0 0-16,0-23 16,0-1-1,0 1 1,0-1-16,24 24 15,-1-47-15,-23 47 16,0-23-16,0 46 16,0 1-16,24-71 15,-24 23-15,0 24 16,0-23 0,23 23-1,-23-24 1,24 1-16,-24-1 15,0 1 48,0-1 31,-47 1-94,23-24 15,-46 0-15,-1 0 16,48 0-16,-1 0 16,1 0-16,-1 0 15,0 0 1,1 0-16</inkml:trace>
  <inkml:trace contextRef="#ctx0" brushRef="#br1" timeOffset="125929.85">15499 9431 0,'23'0'47,"48"0"-47,-24 0 16,23 0-16,-46 0 16,-1 23-16,1 1 15,-24-1 16,0 1 1,0 23-17,0-24 1,0 1-16,0-1 16,0 24-16,-24-47 15,24 24 1,-23-24-16,23 23 78,0 24 219,23-47-32,1 0-265,23 0 0,-24 0 16,1 0 109,-71 0 141,-24 0-251,48 0 32,23 24 484,23-24-515,1 0 0,-1 0-1,1 0 17,-1 0-1,1 0 16,23 0 46</inkml:trace>
  <inkml:trace contextRef="#ctx0" brushRef="#br1" timeOffset="129809.77">15028 9501 0,'0'-23'94,"-23"-24"-94,-1 23 15,24 1-15,-47 23 16,0-47-16,24 23 16,-24 0-16,23 24 15,1-23 1,-1-1-1,-46 1 1,23 23-16,23-24 16,0 24-16,-23-23 15,24-1-15,-24 24 32,23-23-32,1 23 15,-1 0-15,-23 0 16,-23-24-16,46 1 15,-23 23-15,-23-24 16,-1 24-16,24 0 16,0-23-16,-24-24 15,24 47-15,0 0 16,-70 0 0,46-24-16,48 24 15,-48 0-15,48 0 16,-48 0-16,1 0 15,-1 0-15,24 0 16,0 0-16,23 0 16,-46 0-1,-24 0-15,23 0 16,24 0-16,-23 0 16,-1 0-16,-23 0 15,70 24 1,1-24-16,-24 23 0,0-23 31,0 0-31,-24 47 16,24-23-16,24-24 0,-48 23 15,48-23 1,-1 47-16,-23-23 16,24-24-1,-24 23-15,-1 1 16,25-1-1,-1 1-15,1-1 16,-1 1 0,1-24-1,-1 24-15,1-1 16,-24 24 15,23-47-31,1 24 16,-1-24-16,24 23 15,-23-23-15,-1 24 16,1-1 0,-1 1-16,1-1 15,-24 24 17,0-23-17,47-1-15,-47 24 31,47-23 1</inkml:trace>
  <inkml:trace contextRef="#ctx0" brushRef="#br1" timeOffset="130769.99">11595 9148 0,'0'71'62,"-24"-24"-62,1 0 16,23 24-16,-24 46 15,-23-46-15,24-1 16,23-23-16,-48 0 31,25-23-15,23-1 234,94-23-234,47 0-16,-23 0 0,-1-47 15,-70 24-15,0 23 16,-23 0-1</inkml:trace>
  <inkml:trace contextRef="#ctx0" brushRef="#br1" timeOffset="131807.96">17333 11077 0,'24'0'47,"-1"-24"-47,1-46 16,-1-24-1,1 0-15,-24 0 0,47-118 16,-47 118 0,0-47-16,0 0 0,0-24 15,0 71-15,0 23 16,0 24-1,0 24-15,0-1 16,0-23 0,0 24-1,0-1 1,0 1-16,0-1 16,0 1 93</inkml:trace>
  <inkml:trace contextRef="#ctx0" brushRef="#br1" timeOffset="132371.23">17451 9313 0,'0'24'79,"-47"70"-79,47-24 0,-47 1 15,23-24-15,1 47 16,23-71-16,-47 24 15,47-23 1,0-1 31</inkml:trace>
  <inkml:trace contextRef="#ctx0" brushRef="#br1" timeOffset="132874.5">17474 9337 0,'0'-24'16,"24"24"15,23 0-31,0 24 16,-24 23-16,48 47 16,-48-47-16,24 47 15,-23-71-15,0 1 16,-24-1-16,23 1 15</inkml:trace>
  <inkml:trace contextRef="#ctx0" brushRef="#br1" timeOffset="134912.18">6091 13123 0,'0'-24'62,"94"24"-62,0 0 16,1 0-16,-25 0 16,-46 0-1,-1 0-15,-93 0 125,46 24-125</inkml:trace>
  <inkml:trace contextRef="#ctx0" brushRef="#br1" timeOffset="135371.04">6162 13217 0,'0'24'16,"23"-24"0,1 0-1,23 0-15,-24 0 16,24 0-16,-23 0 16,23 0-16,-23 0 15,23 0 1,-24 0-1</inkml:trace>
  <inkml:trace contextRef="#ctx0" brushRef="#br1" timeOffset="136457.41">7079 12676 0,'0'-23'0,"0"-1"16,-23 24 15,-1 0-15,-23 0 0,23 0-16,1 0 15,-24 24-15,23 23 16,1-47-16,23 47 15,-47 0-15,47 0 16,0-24 0,0 1-1,0-1 1,0 1 0,0-1-16,23 24 15,48-23-15,-71-1 16,47-23-16,-24 0 15,48 0-15,-24 0 16,0 0 0,24 0-16,-48-23 15,-23-1-15,47-23 16,-47 24 0,0-1-1,0 1 1,0-1-1,0 1 1,0-24-16,-23 47 16,-1-24-16,1 1 15,-48-1 1,48 1-16,-24-1 31,23 24 16</inkml:trace>
  <inkml:trace contextRef="#ctx0" brushRef="#br1" timeOffset="136984.84">7408 13099 0</inkml:trace>
  <inkml:trace contextRef="#ctx0" brushRef="#br1" timeOffset="137786.23">7902 12770 0,'-47'0'78,"-47"0"-62,-47 0-1,47 0-15,23 0 16,1-47-16,46 47 16,1-23-1,-1 23 1,24-24-16,0 1 15,0-1 1,0 1 0,24-24-16,-1 23 15,24 24-15,0-23 16,47-1-16,-47 24 16,-23 0-1,0 0 1,-1 0-1,1 0 1,-1 24 0,1-1-16,-1 24 0,1 0 15,-24-23 1,23 23 15,-23 0-15,0-24-1,0 24-15,0-23 16,0 23 0,0 0-1,-23-24 1,-1 1 0,24-1 15</inkml:trace>
  <inkml:trace contextRef="#ctx0" brushRef="#br1" timeOffset="138492.81">8090 12441 0,'-23'0'32,"-1"23"-17,24 1-15,0 0 16,0 23-16,0-24 15,0 1 1,0 23-16,24-24 16,23 1-16,0 23 15,-24-24 1,48-23-16,-47 24 0,-1-24 16,24 23-1,-47 1-15,24-24 47,-24 47-16,0-24 32,-24 24-32,1-47-15,-24 0-16,-1 0 15,1 0 1,24 0-16,-24 0 16,23 0-1,-23-23-15,24-1 0</inkml:trace>
  <inkml:trace contextRef="#ctx0" brushRef="#br1" timeOffset="138841.07">7902 12488 0,'0'-24'15,"47"24"1,0 0-1,24 0-15,-24 0 16,23 0-16,1 0 16,-24 0-16,-23 0 15,-1 24 1,-23 0 15</inkml:trace>
  <inkml:trace contextRef="#ctx0" brushRef="#br1" timeOffset="139289.56">9008 12653 0,'-47'47'63,"23"-24"-63,-23 48 15,0-24-15,23-24 16,-23 48-16,47-48 16,-23 1-16,-1-24 15,1 0 32,-1 0-31,24-24-1</inkml:trace>
  <inkml:trace contextRef="#ctx0" brushRef="#br1" timeOffset="139626.81">8725 12512 0,'24'0'0,"-1"0"16,1 23-16,-1 1 16,-23-1-16,24 24 15,-24-23-15,23 23 16,-23-24-1,24-23-15,-24 24 32,0-1-1,0 1-15,0-1-1,0 1 1</inkml:trace>
  <inkml:trace contextRef="#ctx0" brushRef="#br1" timeOffset="139905.04">8584 12747 0,'24'0'31,"70"0"-15,0 0-16,47 47 0,0-24 31,-117-23-31,-1 0 0,-23 24 47</inkml:trace>
  <inkml:trace contextRef="#ctx0" brushRef="#br1" timeOffset="140632.31">9549 12394 0,'0'-24'16,"-24"24"-16,0 0 15,-23 0 1,0 0-1,0 24 1,47-1-16,-23 1 0,-1 23 16,24-23-1,0-1-15,0 1 16,0-1 0,0 1-16,0-1 15,0 24-15,47-23 16,-23-1-16,23 1 15,23 46-15,1-70 16,0 24-16,-24 23 16,0-24-16,0-23 15,0 47 1,-47-23 15,0-1-15,0 1-1,0 23 1,0-24 0,0 1-1,-24-24 1,-46 0 0,46 0-16,-23 0 15,0 0-15,24-24 16,-1 24-1,1-23-15,-72-24 0</inkml:trace>
  <inkml:trace contextRef="#ctx0" brushRef="#br1" timeOffset="141240.03">9948 12817 0,'0'24'31,"0"-1"-15,0 24-1,0 0-15,0-23 16,0 46-1,0-46-15,0 23 16,0 0 0,0-23-16,0-1 15,24 1-15,-1-24 16,-23 23 0,24 24-1,46-23 1,-70-1-1,47-23-15,-47 24 16,48-1-16,-25-23 16,24 0-16,-23 0 15,-1 0 1</inkml:trace>
  <inkml:trace contextRef="#ctx0" brushRef="#br1" timeOffset="141594.31">9948 13005 0,'24'0'46,"70"0"-46,24 47 32,-95-47-32,24 0 15,-47 24-15,24-24 16,-24 23 0</inkml:trace>
  <inkml:trace contextRef="#ctx0" brushRef="#br1" timeOffset="142648.31">10630 12159 0,'0'70'32,"0"-23"-17,0 0 1,0 24-16,-23 94 31,23-118-31,0 0 16,0-24-16,0 24 0,0 0 15,0-23-15,0-1 16,0 24-16,23 0 16,1-23-16,23 23 15,0 23 1,-47-46 0,47-1-16,24 25 0,-48-25 15,24 1-15,0-1 16,-23 1-16,-1-24 15,1 0 1</inkml:trace>
  <inkml:trace contextRef="#ctx0" brushRef="#br1" timeOffset="144417.62">10654 10607 0,'0'-24'47,"47"24"-31,23 0-16,-22 0 15,-25 0-15,24 0 16,-23 0-16,46 0 16,-46 0-1</inkml:trace>
  <inkml:trace contextRef="#ctx0" brushRef="#br1" timeOffset="145769.04">10819 10865 0,'-24'71'47,"-23"-24"-31,47-24 0,0 1 30,47-24-46,-23 0 16,-1 0-16,1 0 16,-24 23 93,-24 24-93,1-23-16,23 23 15,0-24-15,0 25 16,0-25 0,23-23-1,1 0 1,-1 0-1,1 0 1,-24-71 0,0 48-16,0-24 15,-24 0-15,-23 0 32,24 47-32,-1 0 15,0 0-15,1 0 16,-24 0-1,23 47 1,1-47 62,23-71-62,0 1-16,23 23 15,-23-24-15,0 24 32,0 118 15,24 23-32,-1-71-15,24 1 156,24 70-140,-71-71 0,24-23 31</inkml:trace>
  <inkml:trace contextRef="#ctx0" brushRef="#br1" timeOffset="148048.69">11242 12370 0,'0'-23'31,"0"-1"-15,-24 1-16,1 23 15,-1 0-15,-46 0 32,23 0-32,0 0 0,23 0 15,-23 23-15,24-23 16,23 71-16,-24-24 16,1-47-16,23 23 15,-24 1 1,24 23-1,0-23 1,0 23 0,0-24-16,0 1 15,0 23-15,47 23 16,0-23 0,71 0-1,-95-23-15,24-24 16,-23 0-1,46 0-15,-46 0 32,-1 0-32,1-24 15,-1 24 1,1-47-16,-1-23 16,-23 46-16,0 1 15,24-1-15,-24-23 16,0 24-1,0-1 1,0 1 0,0-1-1,0 1-15,-24-1 16,1 24-16,23-24 16,-47-23-16,23 47 15,1-47 1,-1 47 31</inkml:trace>
  <inkml:trace contextRef="#ctx0" brushRef="#br1" timeOffset="149433.2">11571 12841 0,'24'0'218</inkml:trace>
  <inkml:trace contextRef="#ctx0" brushRef="#br1" timeOffset="177530.78">12041 12370 0,'0'-23'47,"-70"46"-31,23 1-16,-24 23 16,48 0-16,-1-23 15,1-1-15,23 24 16,-24-47-16,24 47 15,0 0 1,0-23 15,0-1-15,0 24 0,47-47-1,-23 0 1,23 0-1,0 0-15,0 0 16,0 0 0,-47-23-1,47-24 1,-23 0-16,-24-24 16,47-23-1,-24 70-15,-23 1 16,0-1-1,0 1-15,0-1 32,0 1-32,0-1 15,-23 1 1,-24 23 46</inkml:trace>
  <inkml:trace contextRef="#ctx0" brushRef="#br1" timeOffset="177908.29">12300 12841 0</inkml:trace>
  <inkml:trace contextRef="#ctx0" brushRef="#br1" timeOffset="179401.05">12559 12135 0,'0'-23'47,"-47"46"-47,47 1 15,0-1-15,-47 24 16,47 0-16,0 0 15,0 24-15,0-24 16,0 0 0,0-23-1,0-1-15,0 1 16,23-24-16,24 47 16,-23-47-16,-1 0 15,1 0-15,-1 0 16,1 0-1,23 23 17,-23 1 30,-1-24-15,-23 23-47,-23 1 16,23-1-1,-24-23 1,24 24-16,-24-24 16,1 0-16,-1 0 15,1 0 1,-1 0 15,1 0 0,-1 0 1,1 23-1,-1-23 0,1 0-15,-1 0 15,-23 0 0,24 0-15,-24 0 31,23 0-16,24 24 110,0-1-126,-23 1 16,23-1 126</inkml:trace>
  <inkml:trace contextRef="#ctx0" brushRef="#br1" timeOffset="179978.34">12488 12135 0,'71'0'47,"-48"0"-31,48 0-16,0 0 16,-1 0-16,-46 0 15,-1 0 1,1 0-16,-1-23 109</inkml:trace>
  <inkml:trace contextRef="#ctx0" brushRef="#br1" timeOffset="180483.87">12841 11806 0,'0'47'47,"94"94"-47,0-23 15,-23-1-15,-24-70 16,0 24 0,-24-24-16,1-24 15,-1 24-15,-23 24 16,47-24 0,-47-23-16,0-1 15,0 1 1,0 23-16,-23-24 15,23 1-15,0 23 16,-24-47-16,-23 47 16,47-24-16,-23 1 31,-1-1-31,1 1 16</inkml:trace>
  <inkml:trace contextRef="#ctx0" brushRef="#br1" timeOffset="180994.37">13805 11877 0,'0'23'63,"-117"118"-63,23-94 15,47 24-15,23-24 16,-23 23 0,47-46-16,-23-1 0,23 1 15</inkml:trace>
  <inkml:trace contextRef="#ctx0" brushRef="#br1" timeOffset="181405.48">13382 12018 0,'94'70'47,"-94"1"-47,71-24 15,-48 47-15,48-24 16,-48-23-16,24 0 16,-23 1-1</inkml:trace>
  <inkml:trace contextRef="#ctx0" brushRef="#br1" timeOffset="181762.81">13241 12206 0,'0'-24'47,"94"24"-32,-23 0-15,-24 47 16,0-47-16,-24 0 16,1 0-16</inkml:trace>
  <inkml:trace contextRef="#ctx0" brushRef="#br1" timeOffset="182392.7">14252 11735 0,'0'-23'32,"-23"23"-32,-1 23 15,24 1-15,-47 70 16,24-70 0,23 46-16,-71 48 0,71-48 15,-23-23-15,23 24 16,0 23-16,0-24 15,0 1-15,0-47 16,0 46-16,0-46 16,0 46-1,0-46-15,23-1 16,24 24 0,-23-23-16,23 23 31,0-24-16,-24-23-15,1 0 16</inkml:trace>
  <inkml:trace contextRef="#ctx0" brushRef="#br1" timeOffset="183550.74">14511 11829 0,'0'-23'62,"23"23"-62,24 0 16,1 0 0,-1 0-16,0 23 0,0 48 15,0-24 1,-47 24-16,0-24 15,0-24 1,0 24 0,0-23-16,0 23 31,0-24-31,0 1 16,-24-24 15,-46 23-16,46 1-15,24-71 94,0 0-78,0 0-16,0 0 15,0 0-15,0 23 16,0 1 0,0-1-1,24 1 32,-1 23 94,1 47-141,-24-24 15,0 24-15,47 0 16,-24-23-16,-23-1 16,47 48-16</inkml:trace>
  <inkml:trace contextRef="#ctx0" brushRef="#br1" timeOffset="184258.37">15052 11782 0,'0'71'47,"0"0"-47,0-48 15,0 24-15,0 0 16,0 24 0,0-1-16,0-23 15,0-23-15,0-1 16,0 1 0,23-24 124,1 0-140,70 0 16,-47 0-1,0 0-15,-23 0 16,23 0-16,-24 0 16,1 0-1</inkml:trace>
  <inkml:trace contextRef="#ctx0" brushRef="#br1" timeOffset="184719.84">15828 11641 0,'0'71'62,"0"-24"-46,0 23-1,0 25-15,0-1 16,0 0-16,-24 0 0,24 0 16,0-47-16,-47 47 15,47-71-15,0 1 16,0 0-16,0-1 15,0 1 1,-23-24 15,23 23 1</inkml:trace>
  <inkml:trace contextRef="#ctx0" brushRef="#br1" timeOffset="186360.16">15946 12135 0,'23'0'16,"1"0"-1,-1 0-15,1 0 16,23 0-1,0 24 1,-24-24-16,-23 47 16,24 0-16,-24 0 15,23-24-15,-23 24 16,0 0-16,0-23 16,0-1-16,0 25 15,0-25-15,0 1 31,0 23-15,0-118 93,0 24-93,0 23-16,0 1 16,0-24-16,0 23 31,0 1-31,0 46 484,0 48-484,0-48 0,0 95 32,0-94-32,0 46 15,0-46 1,0-1-1,-23-23 48,-1 0-63,1 0 31,-1 0-15,1 0-1,-1 0 1,24-47 0,0 0-1,0 24 1,0-24-16,0 23 16,0-23-16,0 23 15,0-23-15,0 24 16,0-1 15,24 24 32,-1 0-48,48 0 126</inkml:trace>
  <inkml:trace contextRef="#ctx0" brushRef="#br1" timeOffset="187162.78">16369 12088 0,'0'24'78,"0"93"-63,0-93-15,0 23 16,0-24-16,0 48 16,0-48-1,23-23 16,24 0-15,-23 0-16,23 0 16,-23-23-16,-1-71 15,-23 0-15,0 23 16,24 48-16,-24-24 16,0 0-1,0 70 79,0 24-94,0-23 16,0 23 15,0-24-31,0 1 0,0-1 15,0 1 1,23-24-16,1 0 16,23 0-1,0 0 1,0 0-16,-24 0 16,1-47-16,-1 0 15,-23 23-15,0 1 16</inkml:trace>
  <inkml:trace contextRef="#ctx0" brushRef="#br1" timeOffset="187624.33">16745 11218 0,'47'165'47,"47"-1"-47,-23-46 16,-1 23-16,1 0 16,-24-47-16,-47-23 15,47 46-15,-23 1 31,-1-71-31,-23 0 0,0-24 16,0 25 0,0-1-1,-23 0 1,-24-71 46</inkml:trace>
  <inkml:trace contextRef="#ctx0" brushRef="#br1" timeOffset="188408.06">17051 11312 0,'0'-23'47,"23"23"-31,24 23-16,1 24 16,-1 47 15,-47-70-31,0-1 15,0 24 1,0-23-16,0-1 16,0 1-16,0-1 15,0 1 1,-24-1-16,118-23 125,-70 0-125,23 0 16</inkml:trace>
  <inkml:trace contextRef="#ctx0" brushRef="#br2" timeOffset="195848.54">10960 13570 0,'23'0'62,"189"0"-46,-24 0-16,-23 0 15,23 0-15,0 0 16,-23 0-16,-48 0 16,24-24-16,0 24 15,-23-23-15,-24 23 16,0 0-16,-23 0 15,46 0-15,-70 0 16,47 0 0,-23 0-16,-24 0 15,0 0-15,0 0 16,0-24-16,-23 1 16,93-1-1,-46 24-15,23 0 16,0 0-16,-47 0 15,47 0-15,-23 0 16,23 0-16,-47 0 16,-24 0-16,95-23 15,-24-24-15,-24 47 16,1 0-16,23-24 16,0 1-16,24 23 15,-71 0-15,23 0 16,1 0-16,23 0 15,0 0-15,24 0 16,23 0-16,70 0 16,-23 0-16,-23 0 15,-24 0 1,24 0-16,-95 0 0,24 0 31,-46 0-31,22 0 16,-23 0-1,-23-47-15,46 47 16,-46 0-16,23 0 16,-24 0-16,24 0 15,-23 0-15,23 0 16,0 0-16,0 0 16,0 0-16,24 0 15,-1 0-15,24 0 16,-47 0-16,0 0 15,-23-24-15,23 1 16,0-1 0,0 24-16,-24-23 15,24 23-15,-23-24 16,-1 24-16,1 0 16,-1-23-16,1-1 15,-24 0 1,24-23-1,-1-23-15,1-24 16,-1 47-16,-23-24 16,0 1-16,0-1 15,0 24 1,0-23-16,0-25 16,0 25-1,24 23-15,-24 0 16,0 23-16,0 1 15,0-1-15,0-23 16,0 24 0,0-24-16,0 23 15,0 1 1,0-24 0,0 23-1,0 1 1,0-1-16,-47 1 15,47-1-15,0 0 16,-24-23 0,24 24-16,0-1 15,-47-23-15,47 24 16,-24-1 0,24 1-16,-23-1 15,-1 1 1,1-1-16,-1 1 15,-23-24 1,0 0 0,24 47-16,-1-24 15,1 1-15,-1-1 16,1 1-16,23-1 16,-24 24-16,1-47 15,-24 0 1,23 23-1,1 1-15,-1-1 16,-23 1 0,24-24-1,-1 47-15,1-24 16,-25 24 0,1 0-1,24 0 1,-1 0-16,1 0 15,-1 0-15,1 0 16,-71 0 0,47 0-16,23 0 15,-23 0-15,0 0 16,0 0-16,0 0 16,-23 24-16,-48-1 31,71-23-31,-24 24 15,1-1-15,23 1 16,-24-24-16,48 0 16,-48 0-16,1 23 15,-1-23-15,24 0 16,-24 24-16,-93 0 16,23-1-16,23 1 15,-23-24-15,47 23 16,23-23-16,-23 0 15,24 47-15,23-47 16,-24 24-16,1-24 16,-1 23-16,0-23 15,-117 71 17,141-71-32,24 0 0,-1 0 15,-23 0-15,0 0 16,0 0-16,-23 0 15,23 0-15,23 0 16,-70 0 0,-24 0-16,-117 0 31,165 0-31,23 0 16,-24 0-16,0 0 15,48 0-15,-48 0 16,24 0-16,0 0 15,-23 0-15,23 0 16,0 0-16,-24 0 16,-23 0-16,23 0 15,-23 0-15,24-24 16,-24 24-16,23 0 16,24 0-16,-47 0 15,47 0-15,-71 0 16,48 0-16,-48 47 15,48-47-15,-1 71 16,-70-24-16,94-24 16,0 1-16,47-1 15,-47-23 1,23 47-16,1-47 16,-1 0 46,1 0-46,-1 0-16,-23 0 15,-23 0-15,23 0 16,-24 0-16,1 0 16,-1 0-16,48 0 15,-24 0-15,23 0 16,1 0-16,-1 0 15,0 0-15,-23 0 32,24 0-32,-24-23 15,0 23 1,-24 0 0,1 0-1,23 0-15,0 0 16,0 0 15,23 23-15,1-23-16,23 24 15,-24-1 1,24 1-16,0-1 16,-23 95 15,23-71-16,0-23 1,0-1 0,0 1-1,0-1-15,23-23 16,-23 47-16,47 24 16,-23-24-1,-24 0-15,0 23 16,23-23-1,24 24-15,-47-24 16,0 0-16,24 0 16,-24 0-1,23-23-15,1 23 0,-1-24 16,-23 1-16,0-1 16,0 1-1,24-1 1,-24 1-16,23 23 15,-23-24 1,0 1 0,24 23-16,-1 0 15,-23-24-15,0 1 16,0 0 0,47-1-16,-47 1 31,0-1-31,0 24 15,0-23 1,0 23 15,0-24-15,0 24-16,0 0 16,0-23-1,0-1-15,0 24 16,0-23-1,24-1-15,-24 1 32,0-1-17,0 1 17,23-24-1,1 23-16,-1-23 48,1 0-47,23 0-1,-23 0 1,-1 0-1,-23-23 64</inkml:trace>
  <inkml:trace contextRef="#ctx0" brushRef="#br2" timeOffset="203354.96">1082 5668 0,'47'0'31,"23"0"-31,-23 0 16,1 0-16,-1 0 16,0 0-1,23 23-15,1-23 16,-1 47-16,-23-47 16,-23 0-16,46 0 15,1 0-15,-48 0 16,142 24-1,-118-24-15,0 0 16,0 0-16,0 0 16,0 0-16,0 0 15,94 0 1,-94 0-16,24 0 16,47 0-16,-48 0 15,1 0-15,23 0 16,-47 0-1,23 0-15,-23 0 0,-23 0 16,23 0 0,-24 0-16,25 0 0,-1 0 15,0 0-15,0 0 16,23 0-16,-23 0 16,165 0-1,-142 0-15,-23 0 16,24 0-16,0 0 15,-48 0 1,24 0-16,24 0 16,-48 0-16,48 0 15,-24 0-15,0 0 16,-24 0-16,24 0 16,-23 0-16,46 0 15,-46 0-15,23 0 16,-23 0-16,46 0 15,-46 0 1,-1 0-16,1 0 16,70 0-1,-47 0-15,0 0 16,0 0 0,23 0-16,-23 0 15,48 0-15,-25 0 16,-23 0-16,0 0 15,0 0-15,-23 0 16,23 0-16,-24 0 16,24 0-16,0 0 15,47 0-15,-47 0 16,0 0-16,24 0 16,-24 0-1,0 0-15,0 0 16,-23 0-16,46 0 15,-46 0-15,23 0 16,188 0 0,-164 0-1,-1 0-15,1 0 16,-48 0-16,24 0 16,24-24-16,-48 24 15,24 0 1,0 0-16,0 0 15,24 0 1,23 0 0,-70 0-16,46 0 15,-46 0-15,23 0 16,23 0-16,-46 0 16,46 0-16,1 0 15,-24 0-15,0 0 16,-24 0-16,24 0 15,0 0-15,1 0 16,-25 0-16,1 0 16,23 0-1,23 0-15,-46 0 0,46 0 16,-46 0 0,46 0-16,1 0 15,-48 0-15,48 0 16,-24 0-16,0 0 15,24 0-15,-48 0 16,24 0-16,-23 0 16,46 0-16,-46 0 15,23 0-15,23 0 16,-46 0-16,23 0 16,23 0-16,1 0 15,0 0-15,-48 0 16,48 0-16,-1 0 15,-23 0-15,0 0 16,0 0-16,0 0 16,0 0-1,24 0-15,-24 0 0,23 0 16,-46 0-16,23 0 16,-23 0-16,46 0 15,-23 0 1,-23 0-16,23 0 15,0 0-15,0 0 16,-24 0 0,48 0-1,-48 0-15,48 0 16,-1 0-16,1 0 16,-24 0-16,0 0 15,24 0-15,-24 0 16,23 0-16,1 0 15,-1 0-15,24 0 16,-47 0-16,48 0 16,-25 0-16,24 0 15,-23 0-15,-1 0 16,1 0-16,-1 0 16,1 0-16,23 0 15,0 0-15,-23 0 16,-1 0-16,-23 0 15,24 0-15,-1 0 16,-46 0 0,23 0-16,-24 0 15,1 0-15,-1 0 16,25 0-16,-25 0 16,24 0-1,0 0-15,0 0 0,71 0 31,-95 0-31,24 0 16,0 0 0,24 0-16,-48 0 0,71 0 15,-46 0-15,46 0 32,-24 24-32,-46-24 15,46 0-15,1 0 16,-24 0-16,47 0 15,-24 0-15,1 0 16,-24 0-16,0 0 16,0 0-16,-23 0 15,-1 0-15,24 0 16,-23-24 0,23 24-16,-24 0 15,1 0-15,23 0 16,-24 0-16,24 0 15,-23 0-15,23 0 16,-24 0 0,1 0-1,23 0-15,24 0 0,-1-23 32,-23 23-32,0 0 15,-23 0-15,70-24 31,-71 1-31,1 23 16,-1 0-16,1 0 16,-1 0-16,1 0 15,46-24 1,-46 24 0,-1 0 30,1 0-46,0 0 16,-1 0 0,1 0 62,-24-23-63,23-1 17,-23 1-17,0-1-15,0-23 16,0 0-16,0 0 16,0-24-16,0 24 15,0 24-15,0-24 16,0 0-16,0 0 15,0 23 1,-23-46-16,23 46 31,-24 24 16,24-23 0,0-1-47,0 1 16,0-1-1,-23 24 17,-1-23 30,-94 23-62,1 0 16,23 23-16,-24 1 15,-70-24-15,47 0 16,23 0-16,95 0 16,-95 47-16,24-47 15,-47 0-15,47 0 16,0 0-16,-24 0 15,48 0-15,-1 0 16,1 0-16,-24 0 16,23 0-16,-70 0 15,94 0-15,-94 0 16,47 0-16,0 0 16,-24 0-16,-23 0 15,23 0-15,48 0 16,-24 0-16,23 0 15,1-24 1,-1 24-16,0 0 0,24 0 16,0-47-16,0 24 15,-23 23-15,23 0 16,-47 0 0,0 0-1,-1-24-15,25 24 16,-1-47-16,-70 23 15,71 24-15,-1 0 16,-23 0-16,0 0 16,0 0-16,0 0 15,47 0-15,-24 0 16,-23 0-16,24 0 16,-95 0-1,71 0 1,47 0-16,-47 0 0,-71 0 15,1 0-15,46 0 16,-47 0-16,71 0 16,-47 0-16,47 0 15,0 0-15,-71 0 16,71 0-16,0 0 16,-23 0-16,-24 0 15,23 0-15,-23 0 16,23 0-16,24 0 15,0 0-15,-24 0 16,1 24 0,-48-1-16,1-23 15,-72 0-15,-22 0 16,70 0-16,-24 0 16,47 0-16,1 0 15,46 0-15,71 0 16,-24 0-16,24 0 15,0 0-15,-23 0 16,-1 0-16,24 0 16,-94 0-16,47 0 15,-71 0-15,-23 0 16,24 0-16,46 0 16,0 0-16,48 0 15,-1 0-15,1 0 16,46 0-1,-23 0-15,0 0 16,-23 0-16,-1 0 16,1 24-16,-1 23 15,24-47-15,-24 0 16,48 0-16,-48 0 16,24 0-16,24 24 15,-1-24 1,-46 0-1,46 23-15,1-23 16,-1 0-16,-46 0 16,46 0-16,1 24 15,-1-24-15,-23 0 16,0 0 0,47 23-16,-47-23 15,-24 0-15,24 0 16,-23 0-16,-1 0 15,-46 0 1,70 0-16,23 0 16,1 0-16,-24 0 15,-1 0-15,1 0 16,-23 0-16,23 0 16,-47 0-16,23 0 15,24 0 1,24 0-16,-1 0 15,1 0 1,-1 0 0,1 0-16,-1 0 0,-46 0 15,22 0-15,1 0 16,24 0 31,-24 0-32,0 0 1,-24 0-16,-46 0 16,46 0-16,24 0 15,24 0-15,23 24 78,0 23-31,0 0-47,0 0 16,0 0 0,0 0-1,0-24-15,0 1 16,0-1-16,0 1 15,0-1 1,0 24-16,0-23 0,0 47 16,0-48-1,0 24-15,0-23 16,0-1-16,0 1 16,70-1 280,-46-23-280,23 0-16,-24 0 16,1 0-1,23 0 1,-24 0 15,1 0 16,-1 0-31,48 0-1,-24 0-15,0 0 16,0 0-16,-23 0 16</inkml:trace>
  <inkml:trace contextRef="#ctx0" brushRef="#br2" timeOffset="-199280.29">9102 7949 0,'23'0'31,"142"-24"16</inkml:trace>
  <inkml:trace contextRef="#ctx0" brushRef="#br2" timeOffset="-199113.08">10136 7596 0,'24'0'0,"0"0"15,23 0-15,23-23 16,71-1-16,-47 1 15,47-24-15,48 0 16</inkml:trace>
  <inkml:trace contextRef="#ctx0" brushRef="#br2" timeOffset="-198965.12">11171 7337 0,'47'0'0,"0"0"16,24 0-16,-1 0 15,1 0-15,-24 0 16,0 0-16,-23 0 16</inkml:trace>
  <inkml:trace contextRef="#ctx0" brushRef="#br2" timeOffset="-198799.59">11900 7290 0,'24'0'16,"46"0"-16,1 0 15,-47 0-15,23 0 16,-24 0-16,48 0 16,-24-47-16,0 47 15,-24 0-15,24 0 16,0-23-16,0-1 16</inkml:trace>
  <inkml:trace contextRef="#ctx0" brushRef="#br2" timeOffset="-197572.17">13829 6585 0,'0'-24'0,"0"1"32,-47-1-32,0 1 15,0 23-15,0 0 16,0 0-16,23 0 15,-23 0-15,0 0 16,0 0-16,-47 23 16,70 1-16,1-1 15,23 24-15,-47 0 16,47-23 0,0 46-16,0-22 0,0 69 31,0-70-31,0 0 0,94 24 31,-23-71-31,23 0 16,23 0-16,24 0 15,-70-47-15,23 0 16,-71 0-16,1 0 16,0-47-16,-24 46 15,0 25-15,0-48 16,0 24-16,0 0 15,0 24-15,0-24 16,0 0 0,-24 47-16,24-24 0,-24 24 15,1 0 95,-24 0-110,23 71 0,24 46 31</inkml:trace>
  <inkml:trace contextRef="#ctx0" brushRef="#br2" timeOffset="-196936.01">14064 7032 0</inkml:trace>
  <inkml:trace contextRef="#ctx0" brushRef="#br2" timeOffset="-196256.26">14558 6467 0,'0'-23'16,"-47"23"0,23 0-16,1 0 15,-24 0-15,0 23 16,23 24-1,24 0 1,-23-23-16,23-1 16,0 24-16,0 0 15,0 24 1,0-24 0,0 0-16,0-23 15,23-1 1,1 1-1,-1-24 1,24-47 31,-47 0-47,0 23 16,0-23-16,0 23 15,0-23-15,0 24 16,0-1-1,0 1 1,-23-1 0,-1 24 15</inkml:trace>
  <inkml:trace contextRef="#ctx0" brushRef="#br2" timeOffset="-195356.56">14534 6538 0,'24'0'62,"-24"23"-46,0 24 0,0-23-16,0 23 15,-24 0-15,1 0 16,23 0-16,-47 0 16,23 0-16,1-23 15,-1 23-15,1 0 31,-1-47-15</inkml:trace>
  <inkml:trace contextRef="#ctx0" brushRef="#br2" timeOffset="-194599.11">14981 6373 0,'-23'0'32,"-24"0"-17,23 0 1,1 0-16,-24 71 0,47-24 15,-24 0-15,24-24 16,0 48 0,0-24-16,0-24 15,0 24 1,0-23 0,0 23-1,24-47-15,-1 47 0,1-23 16,-1-1-1,1-23-15,-1 24 0,1-24 16,-1 0 0,1 0-1,23 0 1,-24-47-16,-23-24 16,47 24-16,-47 0 15,0-94 1,0 70-1,0 48-15,0-1 16,0-23-16,0 24 16,-23 23-16,23-24 15,-24 24-15,1 0 32,-1 0-32</inkml:trace>
  <inkml:trace contextRef="#ctx0" brushRef="#br2" timeOffset="-194071.19">15546 6256 0,'0'47'62,"0"23"-46,0 1-16,0-1 15,0-23-15,0 24 16,0-1-16,0-23 16,0 1-16,0-25 15,0 1-15,0 23 16,0-24 31,23 24-32,-23-23 32</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48.2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definitions>
  <inkml:trace contextRef="#ctx0" brushRef="#br0">3104 6608 0,'-23'-23'47,"-1"46"-16,1 1-16,23 23 1,0-24 0,0 24-1,0-23-15,23 0 16,-23-1-16,24 1 16,-1-1-1,24-23 16,-23 0-31,23 0 16,0 0 0,-23 0-16,-1 0 15,1 0-15,23-23 16,-24-1-16,1-23 16,-1 0-16,-23-47 15,0 47-15,24 23 16,-24 1-16,0-1 31,0 71 110,0 0-141,0 0 15,0 24-15,0-48 16,0 48-16,23-24 16,-23 0-1,0-23 16,24-1-31,-1-23 47,24 0-31,-23 0-16,23 0 16,0-47-16,-24 24 15,24-48 1,-47 24-1,24-24 1,0 1-16,-24 23 16,0 23-16,0 1 15,0-1 1</inkml:trace>
  <inkml:trace contextRef="#ctx0" brushRef="#br0" timeOffset="1">3857 7314 0,'94'-47'0,"-94"-94"31,24 70-31,-24 24 16,0 0-16,0 24 16,0-1-16,0-23 15,23 47-15,-23-23 32,0-24-17,-23 47 79,-1 0-63,1 23-31,23 24 16,0 0-16,0 24 15,0-24 1,0 0-16,0-24 16,0 1-16,0-1 15,0 24-15,0-23 16,0 23 0,0-24-1,0 1 16,0-1-15,23 1 0,24-1-1,-23-23 17</inkml:trace>
  <inkml:trace contextRef="#ctx0" brushRef="#br0" timeOffset="2">3716 7102 0,'47'0'31,"24"0"-15,-24 0-16,23 0 15,1 0-15,-1 0 16,1 0-16,-1-23 16,-46-1-1</inkml:trace>
  <inkml:trace contextRef="#ctx0" brushRef="#br0" timeOffset="3">4539 6632 0,'94'-24'63,"24"24"-63,140 0 31,-234 0-15,-1 0 46,-46 0-31</inkml:trace>
  <inkml:trace contextRef="#ctx0" brushRef="#br0" timeOffset="4">4610 6844 0,'47'0'47,"47"0"-31,-71 0-16,1 0 15,117 0 1,-118 0 0,1 0-1</inkml:trace>
  <inkml:trace contextRef="#ctx0" brushRef="#br0" timeOffset="5">5339 6326 0,'0'71'63,"0"-48"-63,0 24 16,0-23-16,0 23 15,0-24 32,117-23-47,-70 0 16,24 0-16,-48 0 15,24 0 1,-47-23 0,24-1-16,-24 1 15,0-24 1,0 23-16,0 1 15,0-1 1,0 1 0,0 93 93,0-46-93,0 46-16,0-23 31,0 0-31,23-23 16,-23-1-16,24-23 0,0 0 15,23 0-15,-24 0 16,48 0-16,46-47 31,-117 24-31,47-48 16,-23 24-16,-24-23 15,0 46-15,0-23 16,0 24-16,0-1 16,0 1 30,-24 23-30</inkml:trace>
  <inkml:trace contextRef="#ctx0" brushRef="#br0" timeOffset="6">6303 7079 0,'0'0'0,"23"-24"15,-23 1-15,0-1 16,48-23-1,-48 24-15,0-95 0,23 47 16,-23-23-16,0 24 16,0 23-16,0 23 15,0 1-15,-47 23 63,23 23-48,24 1-15,-23-1 16,23 48-16,0-48 16,0 24-1,0 0 1,0-23-16,0 23 16,0 0-16,0-23 15,23 23-15,-23 0 16,24 0-1,0-24-15,-1 1 32,24-24-17,-47 23-15,24-23 16</inkml:trace>
  <inkml:trace contextRef="#ctx0" brushRef="#br0" timeOffset="7">6350 6844 0,'0'23'78,"47"1"-63,24-24-15,-1 23 16,-46 1 0</inkml:trace>
  <inkml:trace contextRef="#ctx0" brushRef="#br0" timeOffset="8">6585 6985 0,'24'0'0,"-1"0"47,24 0-32,-23 0-15,46 0 16,-23 0-16,0 0 15,24 0-15</inkml:trace>
  <inkml:trace contextRef="#ctx0" brushRef="#br0" timeOffset="9">7056 6726 0,'0'23'47,"0"25"-47,0 22 16,0-46-16,0 46 15,0-46-15,0 23 16,0-24-16,0 24 15,0-23 1</inkml:trace>
  <inkml:trace contextRef="#ctx0" brushRef="#br0" timeOffset="10">7455 6303 0,'47'23'78,"0"-23"-78,48 0 16,-25 0-16,24 0 15,-47 0 1,-23 0-1</inkml:trace>
  <inkml:trace contextRef="#ctx0" brushRef="#br0" timeOffset="11">7949 6138 0,'24'-24'15,"-1"24"1,1 0 15,23 0-31,-24 0 16,1 24-1,-1 0 1,1-1 0,-24 1-1,0-1 1,0 1 0,0-71 109,23 0-110,-23 23-15,47-23 16,-23 23-16,-24 1 15,24-24-15,-1 47 16,24-47-16,0 47 16,0 0 46,0 23-62,-47 24 16,0-23-16,24 23 15,-24-24-15,0 48 16,23-47-16,1-1 16,-24 48-16,0-24 15,0-24-15,0 71 16,0-23-16,0-1 16,0-23-16,0 24 15,23 0-15,-23 23 16,47 23-1,0-46 1,-47-48-16,71 48 16,-24-24-1,0 0-15,-24-47 16,25 0 0,-1 0-16,23 0 15,-46 0-15,-1-24 16</inkml:trace>
  <inkml:trace contextRef="#ctx0" brushRef="#br0" timeOffset="12">8914 5973 0,'47'0'15,"-24"0"1,24 0-16,0 0 15,-23 0-15,23 0 16,0 47-16,-24-23 16,-23-1-1,24 24-15,-24-23 0,23 0 16,-23-1 0,0 1-16,0-1 15,0 1-15,0 23 16,0 0-16,-23-24 15,23 1-15,-24-1 16,1 1 0,-1-24 31,1 0 15,23-24-46,-24-23-1,24 24 1,0-1 0,0 1-16,0-1 15,0 1 1,0-1-1,24 1 17,-1-1-32,1 24 31,-1 0 31,1 0-62,23 24 16,-24-1 0,-23 48-1,24-71-15,-24 23 16,0 1-16</inkml:trace>
  <inkml:trace contextRef="#ctx0" brushRef="#br0" timeOffset="13">9384 5879 0,'0'24'16,"0"-1"0,0 48-16,23-1 0,-23 1 15,0-24-15,0 0 16,0 24-16,0-24 15,0-24 1,0 24-16,47-47 125,-23 0-125,23 0 16,-23 0-1,46 0 1,-46 0 0,23 0-1,-24 0-15</inkml:trace>
  <inkml:trace contextRef="#ctx0" brushRef="#br0" timeOffset="14">9948 5785 0,'0'47'31,"0"71"-16,0-48-15,0 24 0,0 1 16,0 22 0,0-46-16,-23-1 0,23-23 15,0 0-15,0 0 16,0 0 0,0-23-16,0-1 0,0 1 15,0-1 1</inkml:trace>
  <inkml:trace contextRef="#ctx0" brushRef="#br0" timeOffset="15">10231 6303 0,'23'0'78,"1"0"-78,-24 23 15,47 24 1,-24 47 0,-23-23-1,0-24-15,0-24 16,0 24 0,0 0-16,0 0 15,-23-47-15,23 24 16,-24 0-1,1-24 79,23-24-78,0-23-16,0 0 15,0 23 1,23 1-16,1-1 16,-24 1-1,23 23 1,-23-24-16,47 24 47,-23 24-16,-24-1-15,0 24-1,23 0 1,-23-23-16,0-1 16,0 1-1,0 0 1,24-24-16,-24 23 47,23-23-32</inkml:trace>
  <inkml:trace contextRef="#ctx0" brushRef="#br0" timeOffset="16">10583 6514 0,'0'24'94,"0"23"-94,24-24 15,-1-23-15,-23 24 16,47-1-16,-23 1 15,-1-24-15,1 0 16,23 0-16,0 0 16,-23 0-1,-1 0 1,24 0-16,-47-24 16,0 1-16,24-1 15,-24-46-15,0 46 16,23 24 171,1 47-171,-1 0 0,-23-23-16,24-1 15,-1-23 1,-23 24-16,24-24 15,23 0 1,-24 0 0,1 0-1,-1 0-15,1 0 16,-1 0-16,1 0 16,-1 0-16,24 0 78,-47-24-63,24 1-15,-24-1 47,0 1-16,0-1 32,0 1-32,0-1-15,0 1-1</inkml:trace>
  <inkml:trace contextRef="#ctx0" brushRef="#br0" timeOffset="17">5386 8067 0,'0'23'156,"0"1"-140,0-1-1,0 24 1,0-23-1,0 23 32,0-24-31,23 1 0,1-1 30,-1 1-46,24-24 16,-23 0 47,23 0-48,-24 0-15,1 0 16,-24-24-16,23 24 15,-23-23 1,0-24 0,0 23-16,0 1 15,0-1-15,0-23 16,0 24 0,0-1 15,0 48 78,0 23-93,0 47-1,0-47 1,0 47 0,47-47-16,-23 0 15,0 0 1,-1 0-16,1-47 16,-1 23-1,1-23 16,-1 0-31,24 0 16,-23 0 0,-1 0-1,24 0-15,-47-23 16,0-24-16,24 0 16,-24 23-16,0-23 15,0 24-15,0-1 16,0 1-1,0-1-15,0 1 32,0-1-17,0 1-15</inkml:trace>
  <inkml:trace contextRef="#ctx0" brushRef="#br0" timeOffset="18">6232 8866 0,'0'-23'16,"0"-1"-1,0-23-15,0 0 16,0 24-16,0-25 16,0 25-16,0-48 15,0 48 95,-23 46-95,23 24 1,0-23-16,0 23 16,0-23-16,0 23 15,0 0-15,0-24 16,0 1-16,0-1 15,23 24-15,1 0 16,-1-47-16,1 24 16,-24-1-16,23 1 15,1-24 110</inkml:trace>
  <inkml:trace contextRef="#ctx0" brushRef="#br0" timeOffset="19">6044 8749 0,'47'0'78,"0"0"-78,0 0 15,-23 0 1,23 0-16,-24 0 0</inkml:trace>
  <inkml:trace contextRef="#ctx0" brushRef="#br0" timeOffset="20">6538 8749 0,'-23'0'0,"-24"0"32,164 0 77,-70 0-93,0 0-16,-23 0 15,-1 0 1,1 0-16,-48 0 78,1 0-62,-1 0-16</inkml:trace>
  <inkml:trace contextRef="#ctx0" brushRef="#br0" timeOffset="21">6867 8607 0,'0'47'63,"0"1"-63,0-1 15,0 0-15,0-24 16,24 24-16,-24-23 31,47-24 94</inkml:trace>
  <inkml:trace contextRef="#ctx0" brushRef="#br0" timeOffset="22">7385 8278 0,'70'0'62,"-23"-23"-62,0 23 16,0-24-16,1 24 16,-1 0-16,0-23 15,0 23 1,-24 0-16,-46 0 187,-1 0-171,1 0 0,-1 0 77,1 0-77,-1 0 0,1 23 31,-1-23-47,0 0 46,1 0 33,-1 0-33,1 0-46,-1 0 63,1 0-47,46 0 296,24 0-312,0 0 16,-23 0-16,0 0 15,-48 0 126,0 0-141,-23 0 16,-23 0-16,46 0 15,1 0-15,-1 0 16,71 0 234,0 0-250,-23 0 15,-1 0 17,1 0-17,-1 0 1,1 0 0,0 24-16,-1-24 15</inkml:trace>
  <inkml:trace contextRef="#ctx0" brushRef="#br0" timeOffset="23">9008 7596 0,'-47'0'31,"23"0"-31,1 47 16,-1-47-1,-23 24 1,23-1-16,1-23 16,-24 24-16,0-1 15,-24 24 1,24-23 0,24-24-16,-24 23 15,23 1-15,1-24 16,-1 0-1,1 0 32,-1 0-47,1 0 16,-24 0 31,47-24-16,0 1-15,0-1-1,0 1 17,0-1 30,0 1-46,23 23 15,1 0-31,-1 0 16,1 0 30,23 0-30,-24 0 0,24 0-1,-23 0 1,-1 0-16,24 0 47,-47 23-32,71 48 1,-48-71 0,1 23-1,-1 1-15,-23-1 16,24-23-16,-24 24 16,23 23-1,1 0 1,-1-24-1,1-23 17,-24 24 15,0 0-1</inkml:trace>
  <inkml:trace contextRef="#ctx0" brushRef="#br0" timeOffset="24">8326 8466 0,'47'0'78,"23"0"-62,24 0-16,-23 0 15,23 0-15,-47 0 16,23 0-1,-23 0-15,-23 0 32,23 0-32,-23 0 15,117 0 95,-94 0-95,47 0 1,0 0-16,0 0 0,71 0 16,-118 0-1,117-23-15,-70 23 16,24-24-16,-24 24 15,-23-23-15,-24 23 16,23 0-16,-46-24 16,-1 24-16,24-23 15,-23 23-15,-1 0 16,48 0-16,-24 0 16,0 0-16,-24 0 15,1 0-15,-1 0 16,-23 23 124</inkml:trace>
  <inkml:trace contextRef="#ctx0" brushRef="#br0" timeOffset="25">8608 9266 0,'0'-71'47,"0"24"-31,0 24-16,0-48 15,0 1-15,0 23 16,0 0-16,0-24 15,0 48 1,47 46 140,0 48-156,0-1 16,-24-23-16,1-47 16,-24 24-16,23-1 15,1 24-15,-24-70 156,0-1-140,0-46-16,0-1 16,-24 48-16,24-24 15,-23 0-15,23 0 16,-24 23-16,24 1 62,-23 23-46,23-24 0,0 0-1,0 1 17,23 23 280,166 0-296,-142 0-16,23 0 15,1 0-15,23 0 16,-24 0-16,-23 0 16,0 0-16,-23 0 15,23 0-15,24 0 16,-24 0-16,0 0 15,-24 0-15,1 0 16,23 0-16,-24 0 16,1 0-16,-1 0 15,1 0 1,23 0-16,-24 0 16,1 0-16,23 0 15,0 0 1,-24 0-16,24 0 15,-23 0 1,23 0-16,0 0 16,-23 0-1,-1 0-15,24 0 16,-23 0-16,23-24 16,-24 24 15,1 0-31,-1 0 15,1-23 1,-1 23-16,1 0 16,-1 0-16,1 0 156,-1 0-109</inkml:trace>
  <inkml:trace contextRef="#ctx0" brushRef="#br0" timeOffset="26">9243 8819 0,'0'-23'15,"-47"23"17,0 0-32,23 0 15,1 0 32,23 23-16,-24 1-15,24-1 0,0 1-16,0-1 15,0 1 1,0-1 0,0 1-1,0-1-15,24 1 16,-1-24-1,1 0-15,23 23 16,0 1 0,-24-24-1,1 23-15,-1 1 188,-46-24-126,-24 0-30,23 0-17,1 0 32,-24 0-16,23 0-31</inkml:trace>
  <inkml:trace contextRef="#ctx0" brushRef="#br0" timeOffset="27">9384 9148 0,'0'47'47,"0"0"-47,0-23 16,0-1-16,0 1 15,0 0-15,0-1 16,23 24 15,-23-23 16,0 23 16</inkml:trace>
  <inkml:trace contextRef="#ctx0" brushRef="#br0" timeOffset="28">9407 9289 0,'24'0'78,"23"0"-78,24 0 16,-48 0-16,1-23 15,-1 23-15</inkml:trace>
  <inkml:trace contextRef="#ctx0" brushRef="#br0" timeOffset="29">9690 8937 0,'23'0'63,"1"0"-48,23 0-15,0 0 0,94 0 32,-94 0-17</inkml:trace>
  <inkml:trace contextRef="#ctx0" brushRef="#br0" timeOffset="30">9854 8796 0,'0'47'63,"0"23"-48,0-23-15,0 0 16,0-23-16,0-1 16,0 1-16,0-1 31</inkml:trace>
  <inkml:trace contextRef="#ctx0" brushRef="#br0" timeOffset="31">10442 8749 0,'-23'0'93,"-1"0"-77,1 0-16,-1 0 16,1 0-16,-1 0 15,1 23-15,-24 1 16,23-1-16,1-23 15,23 24 110,0-1-109,0 1 0,0-1-16,23-23 15,24 0 17,-23 0-17,23 0 16,-24 0 16,-46 0 110,-24 0-142,23 24 1,1-1-16,-24 24 31,23-47-31,24 24 31,0-1-15,0 1 31,0-1-32,0 1 1,0-1 0,24 1-1,-1-24 1,1 0 0,-1 0-16,1 0 15,23 0-15,-24 0 16,24 0-1,0 0-15,-23 0 16,-1 0-16,1 0 16,-1 0-1,1 0 79</inkml:trace>
  <inkml:trace contextRef="#ctx0" brushRef="#br0" timeOffset="32">11477 8137 0,'-23'0'78,"-1"0"-78,-23 24 15,47-1 1,-24 1-16,1-1 16,-24 24-16,47-23 15,-24-24-15,24 47 16,-23-24-16,-1 1 16</inkml:trace>
  <inkml:trace contextRef="#ctx0" brushRef="#br0" timeOffset="33">11171 8161 0,'47'23'47,"0"24"-47,-23-47 15,-1 47-15,24-23 16,-23 23 0,-1-47-16,-23 23 31,24 24-31,0-23 15,-1-1 1</inkml:trace>
  <inkml:trace contextRef="#ctx0" brushRef="#br0" timeOffset="34">11148 8349 0,'0'-24'47,"70"24"-47,-23 0 16,-23 0-16,23 0 15,0-23 95</inkml:trace>
  <inkml:trace contextRef="#ctx0" brushRef="#br0" timeOffset="35">11806 7714 0,'47'0'78,"0"0"-78,-23 0 16,-1 0-16,-23 23 15,24 1-15,23-1 16,-47 1-16,23-1 15,25 48-15,-48-48 16,23-23-16,1 24 16,-24-1-16,0 1 15,0-1 1,0 1-16,0 0 16,0-1-1,0 1-15,0-1 16,-24 1-16,1-1 15,-1 1-15,-47-1 16,24-23 0,24 0-1,-24 0 17,47-70 77,0 23-93,23-24-1,24 24-15,0-24 16,-47 48-16,24-1 15,-1 24-15,-23-23 16,24 23 0,-24-24-1,24 24 32,-1 0-47,1 0 31,-1 0-15,1 0 15,-24 24-31,0-1 16,0 1-16,0-1 16,23 24-1,-23 0 1,0 1-1,0-25 1,0 1-16,0-1 16,0 1 15,24-1 31,-1-23-30,1 0-32</inkml:trace>
  <inkml:trace contextRef="#ctx0" brushRef="#br0" timeOffset="36">12465 7714 0,'0'23'63,"0"24"-48,0 94 1,0-117 0,0-1-16,0 24 15,0 1 1,0-25 0,70 1 171,1-24-187,-48 0 16,48 0-1,0 0-15,-24 0 0,0 0 32,-24 0-32</inkml:trace>
  <inkml:trace contextRef="#ctx0" brushRef="#br0" timeOffset="37">13123 7573 0,'0'70'31,"0"-46"-15,0 46-16,0 1 15,0-1-15,0 71 32,0-46-32,0-1 15,0-24-15,0 95 32,0-142-17,0 1 1</inkml:trace>
  <inkml:trace contextRef="#ctx0" brushRef="#br0" timeOffset="38">13523 7972 0,'24'-23'62,"-1"23"-62,1 0 16,23 0 15,-47 23 0,23 24-31,-23-23 16,0 23-1,0-23-15,0 23 16,0-24 0,0 71-1,-23-94-15,-1 47 16,1 0-16,-1-47 31,1 0-31,-1 0 16,24 24-16,-23-24 15,23-24 64,0 1-79,0-24 15,0 23 1,0 1-16,0-24 15,0 23 1,23 1 0,24 23-1,-47-24-15,24 24 32,-1 0 61,1 0-93,-24 24 16,0-1 0,0 1-16,23 23 15,-23-24 1,0 1 78,24-1-79</inkml:trace>
  <inkml:trace contextRef="#ctx0" brushRef="#br0" timeOffset="39">13946 8184 0,'0'24'78,"0"-1"-78,0 1 16,0 23 0,0-24-1,24 1 1,0-1-1,23 1 1,-24-24-16,1 0 16,-1 0-16,24 0 15,-23 0 1,-24-71 0,47 1-16,-47 46 15,0-46-15,0 46 16,0 1-16,0 70 140,0 0-140,23 70 32,1-70-32,23 24 15,-24-48-15,1 24 16,-1-47 0,1 24-16,-24-1 15,70-23 1,1 0-16,-48 0 15,48 0-15,-47-23 16,46-24 0,-46 23-16,-24 1 15,0-1-15,47 1 16,-47-1-16,0-23 16,0 24-16,0-24 15,-47 23-15,0 24 16</inkml:trace>
  <inkml:trace contextRef="#ctx0" brushRef="#br1" timeOffset="40">8420 7361 0,'-47'0'32,"47"23"-17,0 1-15,-24 0 16,-23 46-16,47-23 16,0 0-16,-23 0 15,-25 24-15,48-48 16,0 24-16,0-23 15,-23-1-15,23 1 16,0 23 0,0 0-1,0-24-15,-24 24 32,24-23-17,0 0-15,0-1 16,0 1-1,0-1 1,0 1 0,0-1-16,0 1 31,0-1-31,0 1 16,0-1-1,0 1-15,0 23 31,0-24-31,0 1 16,0-1 0,0 24-16,0 0 15,0-23 1,0 23 0,0-24-16,0 1 15,0 47 1,0-24-16,0-24 15,0 1-15,0-1 32,0 1-32,0-1 31,0 24-31,0-23 31,47 23-31,-47 0 31,24-47-31,-24 23 16,47 48 0,0-48-1,0 24 1,0 0 0,-23-47-1,-1 47-15,1-47 0,46 24 16,-46 0-16,-1-1 15,1-23-15,-1 24 16,1-24 0,-1 0-16,1 23 0,23 1 15,0-1 1,0 1-16,24-24 16,-24 47-16,0-47 15,23 23 1,-46 1-1,-1-24-15,48 23 16,-48-23-16,1 0 16,46 24-16,-23-24 15,0 23-15,0-23 16,-23 0-16,0 0 16,23 0-16,-24 0 15,24 0-15,-23 0 16,23 0-16,23 0 15,1 0-15,-24 0 16,-24 0-16,24 0 16,-23 0-16,23 0 15,0 0 1,-24 0-16,1 0 16,0 0-16,46-23 31,-23 23-31,47-47 15,-70 23 1,46-23-16,-23 47 16,-23-47-1,-1 47 1,24-47-16,-23 47 0,-1-23 16,1-1-16,23 1 31,-47-1-31,0 0 15,0-23-15,47 24 16,-47-1-16,24 1 16,-1-1-16,1-23 15,-24 24 1,23-24 15,1 0-31,-24 23 16,0 1-1,0-1 1,0-23-16,0 24 16,23-24-1,-23 23-15,0 1 16,0-1-16,0 1 16,0-1-16,0 0 15,0 1 1,0-24 15,0 23-15,0 1-16,0-1 15,-47-46 1,0-1 0,0 24-16,47 24 15,-24-1-15,1-23 16,-1 0-16,-23 24 15,47-48-15,-47 24 16,24 23-16,-1-23 16,1 24-16,-1-1 15,1 1-15,-1-48 16,1 48 0,-1-1-1,24 1-15,-47-1 16,24-23-1,-24 24-15,47-1 16,-47 1-16,0-1 16,23 1-1,-94-48 1,48 24 0,23 24-16,-24-1 15,24 24 1,0 0-16,-23-24 15,70 1 1,-47 23-16,0 0 16,23 0-1,-23 0-15,0-24 16,23 24-16,-23 0 16,24 0-16,-48 0 15,24 0 1,24 0-1,-24 0-15,23 0 16,-70 0-16,47 0 16,-23 0-1,23 0-15,23 0 16,-23 0-16,23 0 16,-23 0-1,24 0 1,-24 0-16,23 0 15,-23 0 1,0 0 0,24 0-16,-24 0 15,23 0 1,1 0 0,-1 0 15,1 0-31,-1 0 31,1 0 16,-1 0-47</inkml:trace>
  <inkml:trace contextRef="#ctx0" brushRef="#br1" timeOffset="41">8396 7337 0,'-23'0'78,"-24"0"-47,47-23-31,-24 23 16,1-24-1,-1 1-15,0-1 16,-23 1 0,47-1-16,-23 1 15,-24-1 1,47 1-16,-24 23 15,1-24-15,23 1 16,0-1-16,-24 1 16,24-1-1,0 1 17,0-24-17,0 23 1,0 1-1,0-1 1,0 1-16,0-24 31,0 23-15,47 0 0,-47 1-16,24-1 15,-24 1-15,23 23 31,1 0-15</inkml:trace>
  <inkml:trace contextRef="#ctx0" brushRef="#br1" timeOffset="42">7996 6632 0,'0'-24'79,"24"24"-64,23-23-15,-24 23 16,-23-24-16,47 1 15,0 23-15,-23-47 16,-1 47-16,1-24 16,23 24-1,-23 0 1,-1 0 234,-23 24-234,-23 23-1,23-24-15,0 1 16,-24 23-16,24-24 15,-23-23 79,23 47-63,0-23 48,0 23 77</inkml:trace>
  <inkml:trace contextRef="#ctx0" brushRef="#br1" timeOffset="43">8067 6797 0,'0'-24'16,"23"-23"-16,1 47 16,-1-24-1,1 24-15,-24-23 16,23-1-16,-23 1 109,24 23 1,-1-47-110,1 47 15,-24-24-15,0 1 16,24-1 0,-1 24 15</inkml:trace>
  <inkml:trace contextRef="#ctx0" brushRef="#br1" timeOffset="44">4704 10889 0,'-24'0'47,"-23"0"-31,0 0-16,24 0 15,-1 0-15,1 0 16,-24 23-16,23-23 16,24 24-1,0 23 32,0-24-31,0 1-1,0 23 1,47-24 0,-47 1-1,24-1-15,-1 1 16,24-1 0,-23-23-1,-1 24-15,24 0 31,-47-1 32,0 1-47,0-1-1,0 1-15,0-1 16,0 1-16,0-1 15,-23-23-15,-1 0 16,1 0 0,-24 0-16,23 0 15,1 0-15,-24 0 16,23 0-16,-23 0 16,23 0-1,-23 0 1,24 0 15</inkml:trace>
  <inkml:trace contextRef="#ctx0" brushRef="#br1" timeOffset="45">4986 11242 0,'0'23'31,"0"71"-15,0-47-16,0-23 15,0 23-15,0-24 16,0 48 0,0-24-1,0-24-15,0 1 16,0-1-1,0 1 1,0-1 0,0 1 31,23-1-47,24 1 15,-23 23 1,0-47-1,-24 24-15,47-24 16,-24 0 31,1 0-31</inkml:trace>
  <inkml:trace contextRef="#ctx0" brushRef="#br1" timeOffset="46">4868 11477 0,'24'0'15,"-1"0"1,24 0-1,47 0 1,-23 0-16,-47 0 16,23 0-16,-24 0 15,1 0-15</inkml:trace>
  <inkml:trace contextRef="#ctx0" brushRef="#br1" timeOffset="47">5762 11218 0,'24'-24'94,"140"24"-94,-117 0 15,24 0-15,-24 0 16,-24 0-16,1 0 16,-1 0-1</inkml:trace>
  <inkml:trace contextRef="#ctx0" brushRef="#br1" timeOffset="48">5715 11336 0,'94'23'47,"-23"-23"-47,-1 24 16,-23-24-16,-23 0 31,-1 0-31,1 0 16,-1 0-16</inkml:trace>
  <inkml:trace contextRef="#ctx0" brushRef="#br1" timeOffset="49">6726 10771 0,'-23'0'16,"23"47"0,0 24-16,0-24 0,0 117 15,0-46 1,0 47-16,0-24 15,0-24-15,0-23 0,0-47 16,0 24 0,0-24-16</inkml:trace>
  <inkml:trace contextRef="#ctx0" brushRef="#br1" timeOffset="50">6656 10889 0,'0'-24'0,"0"1"31,70-48-15,-23 71-16,24 0 16,-24 0-16,23 0 15,1 0-15,23 0 16,-70 0-1,-1 0-15,1 0 16,-24 24 15,0 23 1,0-24-17,0 24 1,0 0-1,-24-23 1,-23-1-16,-47 1 16,71-1-16,-25-23 15,1 0-15,24 24 16,-1-24-16,48 0 172,141 47-141,-118-47-15,0 23 31,-47 1 15,-24-1-46,24 1-1,-23 0 1,23-1-16,-24-23 31,1 0-31,-1 0 16,1 0-1,-1 0-15,-23 0 16,23 0 0,1 0-1,-24 0-15,23 0 0,1 0 16,-1 0-16,1 0 16,-1 0-16,1 0 31,-1 0-16,-23-23 1,-23-1 0</inkml:trace>
  <inkml:trace contextRef="#ctx0" brushRef="#br1" timeOffset="51">7902 10654 0,'0'-24'16,"0"1"30,-47 23-46,24 0 16,-24 47-16,23-47 16,1 23-16,-1-23 15,1 24-15,23-1 16,0 1-16,-24-24 16,24 23-16,0 1 31,0-1-16,0 1-15,24 23 16,-1-24 0,-23 1-1,47-1 1,0-23 0,-23 0-1,-1 47-15,24-47 16,-23 0 31,-24 24-32,23-1 1,-23 1 0,0-1 15,0 1-31,0-1 15,0 1-15,0-1 16,0 1-16,0 0 16,-23-1-16,-1 1 15,-23-1 1,0-23-16,0 0 0,-23 0 16,46 0-16,-23 0 15,0 0-15,23 0 16,1 0-1,-48 0 48</inkml:trace>
  <inkml:trace contextRef="#ctx0" brushRef="#br1" timeOffset="52">8184 11641 0,'0'-23'47,"0"-24"-47,0 23 16,0-23-16,0 24 15,0-24-15,0-24 16,0 24-16,0 24 16,0-48-1,0 47-15,0-23 0,0 24 16,0-1-1,0 48 95,0-1-110,0 24 15,0-23 1,0 47-16,0-48 16,0 24-16,0 0 15,0 0-15,0 0 16,0 0-16,71 0 16,-71-23-1,24-1 1,-1-23-16,1 0 15,-1 24-15,1-24 16</inkml:trace>
  <inkml:trace contextRef="#ctx0" brushRef="#br1" timeOffset="53">8043 11477 0,'47'0'31,"24"0"-31,-24 0 16,24 0 0,-24 0-16,70-24 15,-93 24-15,-1-23 16,1 23-16,-1 0 15</inkml:trace>
  <inkml:trace contextRef="#ctx0" brushRef="#br1" timeOffset="54">8631 10936 0,'0'23'79,"24"-23"-64,70 24 1,-24-24-16,95 0 15,-47 0 1,-48 0-16,1 0 16,-1 0-16,-23 0 15</inkml:trace>
  <inkml:trace contextRef="#ctx0" brushRef="#br1" timeOffset="55">8890 10795 0,'24'0'78,"-24"23"-78,47 48 16,-24-24-16,-23 0 16,0 0-16,0-24 15,0 1 17,24-24-17</inkml:trace>
  <inkml:trace contextRef="#ctx0" brushRef="#br1" timeOffset="56">10019 10254 0,'0'-24'16,"0"48"-1,-71 23-15,71 47 16,-47-24 0,0 48-16,24 0 0,-1-1 15,-46 48-15,70-118 16,0 47-16,0-24 15,0-22-15,0-25 16,0 48-16,0-48 31,0 1-31,70 46 32,-23-70-32,24 47 15,23-23-15,-47-1 16,0 24-16,-24-47 15</inkml:trace>
  <inkml:trace contextRef="#ctx0" brushRef="#br1" timeOffset="57">10231 10607 0,'23'0'31,"1"94"-15,-24-24-16,0 48 15,47-1-15,-47-46 16,23 23-16,-23-71 16,0 48-16</inkml:trace>
  <inkml:trace contextRef="#ctx0" brushRef="#br1" timeOffset="58">10583 11077 0,'24'0'16,"-1"0"-1,-23-24-15,47 24 32,71 0-17,-71 0-15,47 0 16,-23-23-16,-24 23 16,-24 0-16,1 0 31,-24-24-16,0 1 48</inkml:trace>
  <inkml:trace contextRef="#ctx0" brushRef="#br1" timeOffset="59">11148 10465 0,'0'24'31,"0"94"-16,0-24-15,0 23 16,23 24-16,-23-47 16,24 71-16,-24-47 0,0-48 15,47 24-15,-47-47 16,23-23 0,-23-1-16,0-46 78,0-24-63</inkml:trace>
  <inkml:trace contextRef="#ctx0" brushRef="#br1" timeOffset="60">11101 10395 0,'164'0'47,"-117"0"-47,0 0 15,-23 0-15,-1 0 16,1 0-16,0 0 31,-24 47 0,23-24-31,-23 24 0,0-23 16,0 23 0,0-23-16,0-1 15,0 24-15,-23-23 16,-1-1 0,-70-23-16,70 24 0,-23-1 15,24-23 1,-1 0-1,95 0 95,-24 0-79,-24 47-15,1-47-16,-24 24 15,0-1 1,0 1 0,0-1-1,0 1 1,0 23-16,0 0 15,0-24 1,0 1-16,-24-1 16,-46-23-1,-24 0 1,47 0 0,-24 0-16,1-23 15,-1-24-15,1-24 16,46 48-16,1-24 15,-48-24-15,71 48 16,0-1-16</inkml:trace>
  <inkml:trace contextRef="#ctx0" brushRef="#br1" timeOffset="61">11289 10160 0,'47'23'16,"47"48"-16,-47 46 15,24 48 1,-24-47-1,-24-71-15,1 47 16,-1-24-16,1 1 16,23-24-1,-47 23-15,0 1 16,23-48-16,-23 24 16,0 24-16,0-47 0,0 70 15,0-24-15,0-46 16,0 23-1,0-24-15,0 1 16,-47 23-16,-70 0 31</inkml:trace>
  <inkml:trace contextRef="#ctx0" brushRef="#br1" timeOffset="62">12582 9972 0,'-23'0'47,"-24"0"-32,23 0 1,1 0-16,-1 0 15,1 0-15,-1 0 16,1 47 0,-1-47 15,24 70-31,0-23 16,0-23-16,0-1 15,0 24-15,0 0 16,24 0-16,46 24 15,-70-48-15,47 24 16,-23 0-16,-1 0 16,1-23-16,-24 0 15,0 23-15,23-24 16,-23 1 0,0-1-16,0 1 15,0-1 1,0 24 15,0-23-31,0-1 0,0 1 16,0-1-1,24 24-15,-1 0 47,-23-23-47,24-1 16,23 24-1,-23-47 1,23 0-16,-47 24 16,47-24-16,-24 0 15</inkml:trace>
  <inkml:trace contextRef="#ctx0" brushRef="#br1" timeOffset="63">12959 10113 0,'23'0'62,"1"-24"-62,46 24 16,-23 0 0,-23 0-16,-1 0 0,24 24 15,-23-1-15,-1 24 16,1 0-16,-1-23 15,-23 23-15,0 0 16,0-24 0,0 1-16,0-1 0,0 24 15,0-23-15,0-1 16,0 24 0,0-23-1,-70 0-15,23-1 16,0-23-1,0 0-15,0 0 0,0 0 16,0 0 47,47-23-63,0-72 15,-47 25 1,47 46-16,0-23 15,0 0-15,0 0 16,0 24 0,47-1 15,0 1-31,-24 23 0,1 0 16,-1 0-1,1 0 32,23 0-16,-47 47-15,0 23 0,0-46-16,0 23 15,0 0 1,0 0-1,47-24-15,-24 48 32,1-47 15,-1 23-47,1-24 15,23 24 16,-23-47 32,-1-23-63,-23-24 31</inkml:trace>
  <inkml:trace contextRef="#ctx0" brushRef="#br1" timeOffset="64">13359 10042 0,'0'24'32,"0"46"-17,0-46-15,0 23 16,0 47 0,0-47-16,0 0 15,0-24 1,0 1-1,23 23 48,1-24-16,-1-23-32,24 0 1,-23 24 0,23-24-16,-24 23 15,1-23-15,-1 0 16,1 0-16,-1 0 16,24 0-16,0 0 15,0 0 1,-23-23-16,23 23 15</inkml:trace>
  <inkml:trace contextRef="#ctx0" brushRef="#br1" timeOffset="65">14182 10019 0,'0'-24'31,"-24"165"-31,1-23 15,-1 46-15,24-70 16,-23 48 0,-24-48-16,47 0 0,-24 23 15,1-93-15,23 23 32</inkml:trace>
  <inkml:trace contextRef="#ctx0" brushRef="#br1" timeOffset="66">14323 10559 0,'23'0'62,"1"0"-62,-1 0 16,1 0 0,23 0 15,-47 48-31,0-25 0,0 24 15,47 0-15,-47 0 16,0-23-16,0 23 16,0-24-16,0 71 31,-47-47-31,23-23 16,1-24-16,-24 0 15,0 23-15,23-23 31,1-23 1,23-1-32,0 1 15,0-24-15,0 0 16,0 23-16,0-23 16,0 24-16,0-1 15,23 1 1,1-1 15,-1 24-15,24 24-16,0-1 15,-47 1-15,0-1 16,0 1-16,24-1 16,-24 1 30,0-1-14,0 1-32,0-1 15,23 24 1,1-47-16,-1 0 31</inkml:trace>
  <inkml:trace contextRef="#ctx0" brushRef="#br1" timeOffset="67">14676 10771 0,'0'47'63,"0"0"-48,0-23-15,0-1 16,0 1-16,0-1 16,0 1-1,70-24 32,-46 0-47,-1-24 16,1 1-1,-24-24-15,0 0 16,23 0 0,-23 0-16,0 0 15,0 0-15,0 23 16,0 48 46,0-1-46,0 1-16,0-1 16,24 24-16,23 47 15,-47-47 1,23-23 0,1-1 15,-1-23-31,24 0 15,-23 0 1,-1 0-16,24 0 16,-23-70-1,-1 23-15,-23 23 16,0 1-16</inkml:trace>
  <inkml:trace contextRef="#ctx0" brushRef="#br1" timeOffset="68">15005 9642 0,'0'-23'31,"70"23"-15,1 0-16,-24 0 15,24 0 1,-1 0 0,-46 0-16,-1 0 15,1 0 48,-1 23-16,-23 24-32,0 94 1,0-47-16,0-23 15,0 23-15,0 0 16,0 0 0,0 0-16,0-47 15,0 24-15,0-24 16,0 0-16,0-23 16,0-1-1,0 1 1,0-1-16,24 24 15,-1-47-15,-23 47 16,0-23-16,0 46 16,0 1-16,24-71 15,-24 23-15,0 24 16,0-23 0,23 23-1,-23-24 1,24 1-16,-24-1 15,0 1 48,0-1 31,-47 1-94,23-24 15,-46 0-15,-1 0 16,48 0-16,-1 0 16,1 0-16,-1 0 15,0 0 1,1 0-16</inkml:trace>
  <inkml:trace contextRef="#ctx0" brushRef="#br1" timeOffset="69">15499 9431 0,'23'0'47,"48"0"-47,-24 0 16,23 0-16,-46 0 16,-1 23-16,1 1 15,-24-1 16,0 1 1,0 23-17,0-24 1,0 1-16,0-1 16,0 24-16,-24-47 15,24 24 1,-23-24-16,23 23 78,0 24 219,23-47-32,1 0-265,23 0 0,-24 0 16,1 0 109,-71 0 141,-24 0-251,48 0 32,23 24 484,23-24-515,1 0 0,-1 0-1,1 0 17,-1 0-1,1 0 16,23 0 46</inkml:trace>
  <inkml:trace contextRef="#ctx0" brushRef="#br1" timeOffset="70">15028 9501 0,'0'-23'94,"-23"-24"-94,-1 23 15,24 1-15,-47 23 16,0-47-16,24 23 16,-24 0-16,23 24 15,1-23 1,-1-1-1,-46 1 1,23 23-16,23-24 16,0 24-16,-23-23 15,24-1-15,-24 24 32,23-23-32,1 23 15,-1 0-15,-23 0 16,-23-24-16,46 1 15,-23 23-15,-23-24 16,-1 24-16,24 0 16,0-23-16,-24-24 15,24 47-15,0 0 16,-70 0 0,46-24-16,48 24 15,-48 0-15,48 0 16,-48 0-16,1 0 15,-1 0-15,24 0 16,0 0-16,23 0 16,-46 0-1,-24 0-15,23 0 16,24 0-16,-23 0 16,-1 0-16,-23 0 15,70 24 1,1-24-16,-24 23 0,0-23 31,0 0-31,-24 47 16,24-23-16,24-24 0,-48 23 15,48-23 1,-1 47-16,-23-23 16,24-24-1,-24 23-15,-1 1 16,25-1-1,-1 1-15,1-1 16,-1 1 0,1-24-1,-1 24-15,1-1 16,-24 24 15,23-47-31,1 24 16,-1-24-16,24 23 15,-23-23-15,-1 24 16,1-1 0,-1 1-16,1-1 15,-24 24 17,0-23-17,47-1-15,-47 24 31,47-23 1</inkml:trace>
  <inkml:trace contextRef="#ctx0" brushRef="#br1" timeOffset="71">11595 9148 0,'0'71'62,"-24"-24"-62,1 0 16,23 24-16,-24 46 15,-23-46-15,24-1 16,23-23-16,-48 0 31,25-23-15,23-1 234,94-23-234,47 0-16,-23 0 0,-1-47 15,-70 24-15,0 23 16,-23 0-1</inkml:trace>
  <inkml:trace contextRef="#ctx0" brushRef="#br1" timeOffset="72">17333 11077 0,'24'0'47,"-1"-24"-47,1-46 16,-1-24-1,1 0-15,-24 0 0,47-118 16,-47 118 0,0-47-16,0 0 0,0-24 15,0 71-15,0 23 16,0 24-1,0 24-15,0-1 16,0-23 0,0 24-1,0-1 1,0 1-16,0-1 16,0 1 93</inkml:trace>
  <inkml:trace contextRef="#ctx0" brushRef="#br1" timeOffset="73">17451 9313 0,'0'24'79,"-47"70"-79,47-24 0,-47 1 15,23-24-15,1 47 16,23-71-16,-47 24 15,47-23 1,0-1 31</inkml:trace>
  <inkml:trace contextRef="#ctx0" brushRef="#br1" timeOffset="74">17474 9337 0,'0'-24'16,"24"24"15,23 0-31,0 24 16,-24 23-16,48 47 16,-48-47-16,24 47 15,-23-71-15,0 1 16,-24-1-16,23 1 15</inkml:trace>
  <inkml:trace contextRef="#ctx0" brushRef="#br1" timeOffset="75">6091 13123 0,'0'-24'62,"94"24"-62,0 0 16,1 0-16,-25 0 16,-46 0-1,-1 0-15,-93 0 125,46 24-125</inkml:trace>
  <inkml:trace contextRef="#ctx0" brushRef="#br1" timeOffset="76">6162 13217 0,'0'24'16,"23"-24"0,1 0-1,23 0-15,-24 0 16,24 0-16,-23 0 16,23 0-16,-23 0 15,23 0 1,-24 0-1</inkml:trace>
  <inkml:trace contextRef="#ctx0" brushRef="#br1" timeOffset="77">7079 12676 0,'0'-23'0,"0"-1"16,-23 24 15,-1 0-15,-23 0 0,23 0-16,1 0 15,-24 24-15,23 23 16,1-47-16,23 47 15,-47 0-15,47 0 16,0-24 0,0 1-1,0-1 1,0 1 0,0-1-16,23 24 15,48-23-15,-71-1 16,47-23-16,-24 0 15,48 0-15,-24 0 16,0 0 0,24 0-16,-48-23 15,-23-1-15,47-23 16,-47 24 0,0-1-1,0 1 1,0-1-1,0 1 1,0-24-16,-23 47 16,-1-24-16,1 1 15,-48-1 1,48 1-16,-24-1 31,23 24 16</inkml:trace>
  <inkml:trace contextRef="#ctx0" brushRef="#br1" timeOffset="78">7408 13099 0</inkml:trace>
  <inkml:trace contextRef="#ctx0" brushRef="#br1" timeOffset="79">7902 12770 0,'-47'0'78,"-47"0"-62,-47 0-1,47 0-15,23 0 16,1-47-16,46 47 16,1-23-1,-1 23 1,24-24-16,0 1 15,0-1 1,0 1 0,24-24-16,-1 23 15,24 24-15,0-23 16,47-1-16,-47 24 16,-23 0-1,0 0 1,-1 0-1,1 0 1,-1 24 0,1-1-16,-1 24 0,1 0 15,-24-23 1,23 23 15,-23 0-15,0-24-1,0 24-15,0-23 16,0 23 0,0 0-1,-23-24 1,-1 1 0,24-1 15</inkml:trace>
  <inkml:trace contextRef="#ctx0" brushRef="#br1" timeOffset="80">8090 12441 0,'-23'0'32,"-1"23"-17,24 1-15,0 0 16,0 23-16,0-24 15,0 1 1,0 23-16,24-24 16,23 1-16,0 23 15,-24-24 1,48-23-16,-47 24 0,-1-24 16,24 23-1,-47 1-15,24-24 47,-24 47-16,0-24 32,-24 24-32,1-47-15,-24 0-16,-1 0 15,1 0 1,24 0-16,-24 0 16,23 0-1,-23-23-15,24-1 0</inkml:trace>
  <inkml:trace contextRef="#ctx0" brushRef="#br1" timeOffset="81">7902 12488 0,'0'-24'15,"47"24"1,0 0-1,24 0-15,-24 0 16,23 0-16,1 0 16,-24 0-16,-23 0 15,-1 24 1,-23 0 15</inkml:trace>
  <inkml:trace contextRef="#ctx0" brushRef="#br1" timeOffset="82">9008 12653 0,'-47'47'63,"23"-24"-63,-23 48 15,0-24-15,23-24 16,-23 48-16,47-48 16,-23 1-16,-1-24 15,1 0 32,-1 0-31,24-24-1</inkml:trace>
  <inkml:trace contextRef="#ctx0" brushRef="#br1" timeOffset="83">8725 12512 0,'24'0'0,"-1"0"16,1 23-16,-1 1 16,-23-1-16,24 24 15,-24-23-15,23 23 16,-23-24-1,24-23-15,-24 24 32,0-1-1,0 1-15,0-1-1,0 1 1</inkml:trace>
  <inkml:trace contextRef="#ctx0" brushRef="#br1" timeOffset="84">8584 12747 0,'24'0'31,"70"0"-15,0 0-16,47 47 0,0-24 31,-117-23-31,-1 0 0,-23 24 47</inkml:trace>
  <inkml:trace contextRef="#ctx0" brushRef="#br1" timeOffset="85">9549 12394 0,'0'-24'16,"-24"24"-16,0 0 15,-23 0 1,0 0-1,0 24 1,47-1-16,-23 1 0,-1 23 16,24-23-1,0-1-15,0 1 16,0-1 0,0 1-16,0-1 15,0 24-15,47-23 16,-23-1-16,23 1 15,23 46-15,1-70 16,0 24-16,-24 23 16,0-24-16,0-23 15,0 47 1,-47-23 15,0-1-15,0 1-1,0 23 1,0-24 0,0 1-1,-24-24 1,-46 0 0,46 0-16,-23 0 15,0 0-15,24-24 16,-1 24-1,1-23-15,-72-24 0</inkml:trace>
  <inkml:trace contextRef="#ctx0" brushRef="#br1" timeOffset="86">9948 12817 0,'0'24'31,"0"-1"-15,0 24-1,0 0-15,0-23 16,0 46-1,0-46-15,0 23 16,0 0 0,0-23-16,0-1 15,24 1-15,-1-24 16,-23 23 0,24 24-1,46-23 1,-70-1-1,47-23-15,-47 24 16,48-1-16,-25-23 16,24 0-16,-23 0 15,-1 0 1</inkml:trace>
  <inkml:trace contextRef="#ctx0" brushRef="#br1" timeOffset="87">9948 13005 0,'24'0'46,"70"0"-46,24 47 32,-95-47-32,24 0 15,-47 24-15,24-24 16,-24 23 0</inkml:trace>
  <inkml:trace contextRef="#ctx0" brushRef="#br1" timeOffset="88">10630 12159 0,'0'70'32,"0"-23"-17,0 0 1,0 24-16,-23 94 31,23-118-31,0 0 16,0-24-16,0 24 0,0 0 15,0-23-15,0-1 16,0 24-16,23 0 16,1-23-16,23 23 15,0 23 1,-47-46 0,47-1-16,24 25 0,-48-25 15,24 1-15,0-1 16,-23 1-16,-1-24 15,1 0 1</inkml:trace>
  <inkml:trace contextRef="#ctx0" brushRef="#br1" timeOffset="89">10654 10607 0,'0'-24'47,"47"24"-31,23 0-16,-22 0 15,-25 0-15,24 0 16,-23 0-16,46 0 16,-46 0-1</inkml:trace>
  <inkml:trace contextRef="#ctx0" brushRef="#br1" timeOffset="90">10819 10865 0,'-24'71'47,"-23"-24"-31,47-24 0,0 1 30,47-24-46,-23 0 16,-1 0-16,1 0 16,-24 23 93,-24 24-93,1-23-16,23 23 15,0-24-15,0 25 16,0-25 0,23-23-1,1 0 1,-1 0-1,1 0 1,-24-71 0,0 48-16,0-24 15,-24 0-15,-23 0 32,24 47-32,-1 0 15,0 0-15,1 0 16,-24 0-1,23 47 1,1-47 62,23-71-62,0 1-16,23 23 15,-23-24-15,0 24 32,0 118 15,24 23-32,-1-71-15,24 1 156,24 70-140,-71-71 0,24-23 31</inkml:trace>
  <inkml:trace contextRef="#ctx0" brushRef="#br1" timeOffset="91">11242 12370 0,'0'-23'31,"0"-1"-15,-24 1-16,1 23 15,-1 0-15,-46 0 32,23 0-32,0 0 0,23 0 15,-23 23-15,24-23 16,23 71-16,-24-24 16,1-47-16,23 23 15,-24 1 1,24 23-1,0-23 1,0 23 0,0-24-16,0 1 15,0 23-15,47 23 16,0-23 0,71 0-1,-95-23-15,24-24 16,-23 0-1,46 0-15,-46 0 32,-1 0-32,1-24 15,-1 24 1,1-47-16,-1-23 16,-23 46-16,0 1 15,24-1-15,-24-23 16,0 24-1,0-1 1,0 1 0,0-1-1,0 1-15,-24-1 16,1 24-16,23-24 16,-47-23-16,23 47 15,1-47 1,-1 47 31</inkml:trace>
  <inkml:trace contextRef="#ctx0" brushRef="#br1" timeOffset="92">11571 12841 0,'24'0'218</inkml:trace>
  <inkml:trace contextRef="#ctx0" brushRef="#br1" timeOffset="93">12041 12370 0,'0'-23'47,"-70"46"-31,23 1-16,-24 23 16,48 0-16,-1-23 15,1-1-15,23 24 16,-24-47-16,24 47 15,0 0 1,0-23 15,0-1-15,0 24 0,47-47-1,-23 0 1,23 0-1,0 0-15,0 0 16,0 0 0,-47-23-1,47-24 1,-23 0-16,-24-24 16,47-23-1,-24 70-15,-23 1 16,0-1-1,0 1-15,0-1 32,0 1-32,0-1 15,-23 1 1,-24 23 46</inkml:trace>
  <inkml:trace contextRef="#ctx0" brushRef="#br1" timeOffset="94">12300 12841 0</inkml:trace>
  <inkml:trace contextRef="#ctx0" brushRef="#br1" timeOffset="95">12559 12135 0,'0'-23'47,"-47"46"-47,47 1 15,0-1-15,-47 24 16,47 0-16,0 0 15,0 24-15,0-24 16,0 0 0,0-23-1,0-1-15,0 1 16,23-24-16,24 47 16,-23-47-16,-1 0 15,1 0-15,-1 0 16,1 0-1,23 23 17,-23 1 30,-1-24-15,-23 23-47,-23 1 16,23-1-1,-24-23 1,24 24-16,-24-24 16,1 0-16,-1 0 15,1 0 1,-1 0 15,1 0 0,-1 0 1,1 23-1,-1-23 0,1 0-15,-1 0 15,-23 0 0,24 0-15,-24 0 31,23 0-16,24 24 110,0-1-126,-23 1 16,23-1 126</inkml:trace>
  <inkml:trace contextRef="#ctx0" brushRef="#br1" timeOffset="96">12488 12135 0,'71'0'47,"-48"0"-31,48 0-16,0 0 16,-1 0-16,-46 0 15,-1 0 1,1 0-16,-1-23 109</inkml:trace>
  <inkml:trace contextRef="#ctx0" brushRef="#br1" timeOffset="97">12841 11806 0,'0'47'47,"94"94"-47,0-23 15,-23-1-15,-24-70 16,0 24 0,-24-24-16,1-24 15,-1 24-15,-23 24 16,47-24 0,-47-23-16,0-1 15,0 1 1,0 23-16,-23-24 15,23 1-15,0 23 16,-24-47-16,-23 47 16,47-24-16,-23 1 31,-1-1-31,1 1 16</inkml:trace>
  <inkml:trace contextRef="#ctx0" brushRef="#br1" timeOffset="98">13805 11877 0,'0'23'63,"-117"118"-63,23-94 15,47 24-15,23-24 16,-23 23 0,47-46-16,-23-1 0,23 1 15</inkml:trace>
  <inkml:trace contextRef="#ctx0" brushRef="#br1" timeOffset="99">13382 12018 0,'94'70'47,"-94"1"-47,71-24 15,-48 47-15,48-24 16,-48-23-16,24 0 16,-23 1-1</inkml:trace>
  <inkml:trace contextRef="#ctx0" brushRef="#br1" timeOffset="100">13241 12206 0,'0'-24'47,"94"24"-32,-23 0-15,-24 47 16,0-47-16,-24 0 16,1 0-16</inkml:trace>
  <inkml:trace contextRef="#ctx0" brushRef="#br1" timeOffset="101">14252 11735 0,'0'-23'32,"-23"23"-32,-1 23 15,24 1-15,-47 70 16,24-70 0,23 46-16,-71 48 0,71-48 15,-23-23-15,23 24 16,0 23-16,0-24 15,0 1-15,0-47 16,0 46-16,0-46 16,0 46-1,0-46-15,23-1 16,24 24 0,-23-23-16,23 23 31,0-24-16,-24-23-15,1 0 16</inkml:trace>
  <inkml:trace contextRef="#ctx0" brushRef="#br1" timeOffset="102">14511 11829 0,'0'-23'62,"23"23"-62,24 0 16,1 0 0,-1 0-16,0 23 0,0 48 15,0-24 1,-47 24-16,0-24 15,0-24 1,0 24 0,0-23-16,0 23 31,0-24-31,0 1 16,-24-24 15,-46 23-16,46 1-15,24-71 94,0 0-78,0 0-16,0 0 15,0 0-15,0 23 16,0 1 0,0-1-1,24 1 32,-1 23 94,1 47-141,-24-24 15,0 24-15,47 0 16,-24-23-16,-23-1 16,47 48-16</inkml:trace>
  <inkml:trace contextRef="#ctx0" brushRef="#br1" timeOffset="103">15052 11782 0,'0'71'47,"0"0"-47,0-48 15,0 24-15,0 0 16,0 24 0,0-1-16,0-23 15,0-23-15,0-1 16,0 1 0,23-24 124,1 0-140,70 0 16,-47 0-1,0 0-15,-23 0 16,23 0-16,-24 0 16,1 0-1</inkml:trace>
  <inkml:trace contextRef="#ctx0" brushRef="#br1" timeOffset="104">15828 11641 0,'0'71'62,"0"-24"-46,0 23-1,0 25-15,0-1 16,0 0-16,-24 0 0,24 0 16,0-47-16,-47 47 15,47-71-15,0 1 16,0 0-16,0-1 15,0 1 1,-23-24 15,23 23 1</inkml:trace>
  <inkml:trace contextRef="#ctx0" brushRef="#br1" timeOffset="105">15946 12135 0,'23'0'16,"1"0"-1,-1 0-15,1 0 16,23 0-1,0 24 1,-24-24-16,-23 47 16,24 0-16,-24 0 15,23-24-15,-23 24 16,0 0-16,0-23 16,0-1-16,0 25 15,0-25-15,0 1 31,0 23-15,0-118 93,0 24-93,0 23-16,0 1 16,0-24-16,0 23 31,0 1-31,0 46 484,0 48-484,0-48 0,0 95 32,0-94-32,0 46 15,0-46 1,0-1-1,-23-23 48,-1 0-63,1 0 31,-1 0-15,1 0-1,-1 0 1,24-47 0,0 0-1,0 24 1,0-24-16,0 23 16,0-23-16,0 23 15,0-23-15,0 24 16,0-1 15,24 24 32,-1 0-48,48 0 126</inkml:trace>
  <inkml:trace contextRef="#ctx0" brushRef="#br1" timeOffset="106">16369 12088 0,'0'24'78,"0"93"-63,0-93-15,0 23 16,0-24-16,0 48 16,0-48-1,23-23 16,24 0-15,-23 0-16,23 0 16,-23-23-16,-1-71 15,-23 0-15,0 23 16,24 48-16,-24-24 16,0 0-1,0 70 79,0 24-94,0-23 16,0 23 15,0-24-31,0 1 0,0-1 15,0 1 1,23-24-16,1 0 16,23 0-1,0 0 1,0 0-16,-24 0 16,1-47-16,-1 0 15,-23 23-15,0 1 16</inkml:trace>
  <inkml:trace contextRef="#ctx0" brushRef="#br1" timeOffset="107">16745 11218 0,'47'165'47,"47"-1"-47,-23-46 16,-1 23-16,1 0 16,-24-47-16,-47-23 15,47 46-15,-23 1 31,-1-71-31,-23 0 0,0-24 16,0 25 0,0-1-1,-23 0 1,-24-71 46</inkml:trace>
  <inkml:trace contextRef="#ctx0" brushRef="#br1" timeOffset="108">17051 11312 0,'0'-23'47,"23"23"-31,24 23-16,1 24 16,-1 47 15,-47-70-31,0-1 15,0 24 1,0-23-16,0-1 16,0 1-16,0-1 15,0 1 1,-24-1-16,118-23 125,-70 0-125,23 0 16</inkml:trace>
  <inkml:trace contextRef="#ctx0" brushRef="#br2" timeOffset="109">10960 13570 0,'23'0'62,"189"0"-46,-24 0-16,-23 0 15,23 0-15,0 0 16,-23 0-16,-48 0 16,24-24-16,0 24 15,-23-23-15,-24 23 16,0 0-16,-23 0 15,46 0-15,-70 0 16,47 0 0,-23 0-16,-24 0 15,0 0-15,0 0 16,0-24-16,-23 1 16,93-1-1,-46 24-15,23 0 16,0 0-16,-47 0 15,47 0-15,-23 0 16,23 0-16,-47 0 16,-24 0-16,95-23 15,-24-24-15,-24 47 16,1 0-16,23-24 16,0 1-16,24 23 15,-71 0-15,23 0 16,1 0-16,23 0 15,0 0-15,24 0 16,23 0-16,70 0 16,-23 0-16,-23 0 15,-24 0 1,24 0-16,-95 0 0,24 0 31,-46 0-31,22 0 16,-23 0-1,-23-47-15,46 47 16,-46 0-16,23 0 16,-24 0-16,24 0 15,-23 0-15,23 0 16,0 0-16,0 0 16,0 0-16,24 0 15,-1 0-15,24 0 16,-47 0-16,0 0 15,-23-24-15,23 1 16,0-1 0,0 24-16,-24-23 15,24 23-15,-23-24 16,-1 24-16,1 0 16,-1-23-16,1-1 15,-24 0 1,24-23-1,-1-23-15,1-24 16,-1 47-16,-23-24 16,0 1-16,0-1 15,0 24 1,0-23-16,0-25 16,0 25-1,24 23-15,-24 0 16,0 23-16,0 1 15,0-1-15,0-23 16,0 24 0,0-24-16,0 23 15,0 1 1,0-24 0,0 23-1,0 1 1,0-1-16,-47 1 15,47-1-15,0 0 16,-24-23 0,24 24-16,0-1 15,-47-23-15,47 24 16,-24-1 0,24 1-16,-23-1 15,-1 1 1,1-1-16,-1 1 15,-23-24 1,0 0 0,24 47-16,-1-24 15,1 1-15,-1-1 16,1 1-16,23-1 16,-24 24-16,1-47 15,-24 0 1,23 23-1,1 1-15,-1-1 16,-23 1 0,24-24-1,-1 47-15,1-24 16,-25 24 0,1 0-1,24 0 1,-1 0-16,1 0 15,-1 0-15,1 0 16,-71 0 0,47 0-16,23 0 15,-23 0-15,0 0 16,0 0-16,0 0 16,-23 24-16,-48-1 31,71-23-31,-24 24 15,1-1-15,23 1 16,-24-24-16,48 0 16,-48 0-16,1 23 15,-1-23-15,24 0 16,-24 24-16,-93 0 16,23-1-16,23 1 15,-23-24-15,47 23 16,23-23-16,-23 0 15,24 47-15,23-47 16,-24 24-16,1-24 16,-1 23-16,0-23 15,-117 71 17,141-71-32,24 0 0,-1 0 15,-23 0-15,0 0 16,0 0-16,-23 0 15,23 0-15,23 0 16,-70 0 0,-24 0-16,-117 0 31,165 0-31,23 0 16,-24 0-16,0 0 15,48 0-15,-48 0 16,24 0-16,0 0 15,-23 0-15,23 0 16,0 0-16,-24 0 16,-23 0-16,23 0 15,-23 0-15,24-24 16,-24 24-16,23 0 16,24 0-16,-47 0 15,47 0-15,-71 0 16,48 0-16,-48 47 15,48-47-15,-1 71 16,-70-24-16,94-24 16,0 1-16,47-1 15,-47-23 1,23 47-16,1-47 16,-1 0 46,1 0-46,-1 0-16,-23 0 15,-23 0-15,23 0 16,-24 0-16,1 0 16,-1 0-16,48 0 15,-24 0-15,23 0 16,1 0-16,-1 0 15,0 0-15,-23 0 32,24 0-32,-24-23 15,0 23 1,-24 0 0,1 0-1,23 0-15,0 0 16,0 0 15,23 23-15,1-23-16,23 24 15,-24-1 1,24 1-16,0-1 16,-23 95 15,23-71-16,0-23 1,0-1 0,0 1-1,0-1-15,23-23 16,-23 47-16,47 24 16,-23-24-1,-24 0-15,0 23 16,23-23-1,24 24-15,-47-24 16,0 0-16,24 0 16,-24 0-1,23-23-15,1 23 0,-1-24 16,-23 1-16,0-1 16,0 1-1,24-1 1,-24 1-16,23 23 15,-23-24 1,0 1 0,24 23-16,-1 0 15,-23-24-15,0 1 16,0 0 0,47-1-16,-47 1 31,0-1-31,0 24 15,0-23 1,0 23 15,0-24-15,0 24-16,0 0 16,0-23-1,0-1-15,0 24 16,0-23-1,24-1-15,-24 1 32,0-1-17,0 1 17,23-24-1,1 23-16,-1-23 48,1 0-47,23 0-1,-23 0 1,-1 0-1,-23-23 64</inkml:trace>
  <inkml:trace contextRef="#ctx0" brushRef="#br2" timeOffset="110">1082 5668 0,'47'0'31,"23"0"-31,-23 0 16,1 0-16,-1 0 16,0 0-1,23 23-15,1-23 16,-1 47-16,-23-47 16,-23 0-16,46 0 15,1 0-15,-48 0 16,142 24-1,-118-24-15,0 0 16,0 0-16,0 0 16,0 0-16,0 0 15,94 0 1,-94 0-16,24 0 16,47 0-16,-48 0 15,1 0-15,23 0 16,-47 0-1,23 0-15,-23 0 0,-23 0 16,23 0 0,-24 0-16,25 0 0,-1 0 15,0 0-15,0 0 16,23 0-16,-23 0 16,165 0-1,-142 0-15,-23 0 16,24 0-16,0 0 15,-48 0 1,24 0-16,24 0 16,-48 0-16,48 0 15,-24 0-15,0 0 16,-24 0-16,24 0 16,-23 0-16,46 0 15,-46 0-15,23 0 16,-23 0-16,46 0 15,-46 0 1,-1 0-16,1 0 16,70 0-1,-47 0-15,0 0 16,0 0 0,23 0-16,-23 0 15,48 0-15,-25 0 16,-23 0-16,0 0 15,0 0-15,-23 0 16,23 0-16,-24 0 16,24 0-16,0 0 15,47 0-15,-47 0 16,0 0-16,24 0 16,-24 0-1,0 0-15,0 0 16,-23 0-16,46 0 15,-46 0-15,23 0 16,188 0 0,-164 0-1,-1 0-15,1 0 16,-48 0-16,24 0 16,24-24-16,-48 24 15,24 0 1,0 0-16,0 0 15,24 0 1,23 0 0,-70 0-16,46 0 15,-46 0-15,23 0 16,23 0-16,-46 0 16,46 0-16,1 0 15,-24 0-15,0 0 16,-24 0-16,24 0 15,0 0-15,1 0 16,-25 0-16,1 0 16,23 0-1,23 0-15,-46 0 0,46 0 16,-46 0 0,46 0-16,1 0 15,-48 0-15,48 0 16,-24 0-16,0 0 15,24 0-15,-48 0 16,24 0-16,-23 0 16,46 0-16,-46 0 15,23 0-15,23 0 16,-46 0-16,23 0 16,23 0-16,1 0 15,0 0-15,-48 0 16,48 0-16,-1 0 15,-23 0-15,0 0 16,0 0-16,0 0 16,0 0-1,24 0-15,-24 0 0,23 0 16,-46 0-16,23 0 16,-23 0-16,46 0 15,-23 0 1,-23 0-16,23 0 15,0 0-15,0 0 16,-24 0 0,48 0-1,-48 0-15,48 0 16,-1 0-16,1 0 16,-24 0-16,0 0 15,24 0-15,-24 0 16,23 0-16,1 0 15,-1 0-15,24 0 16,-47 0-16,48 0 16,-25 0-16,24 0 15,-23 0-15,-1 0 16,1 0-16,-1 0 16,1 0-16,23 0 15,0 0-15,-23 0 16,-1 0-16,-23 0 15,24 0-15,-1 0 16,-46 0 0,23 0-16,-24 0 15,1 0-15,-1 0 16,25 0-16,-25 0 16,24 0-1,0 0-15,0 0 0,71 0 31,-95 0-31,24 0 16,0 0 0,24 0-16,-48 0 0,71 0 15,-46 0-15,46 0 32,-24 24-32,-46-24 15,46 0-15,1 0 16,-24 0-16,47 0 15,-24 0-15,1 0 16,-24 0-16,0 0 16,0 0-16,-23 0 15,-1 0-15,24 0 16,-23-24 0,23 24-16,-24 0 15,1 0-15,23 0 16,-24 0-16,24 0 15,-23 0-15,23 0 16,-24 0 0,1 0-1,23 0-15,24 0 0,-1-23 32,-23 23-32,0 0 15,-23 0-15,70-24 31,-71 1-31,1 23 16,-1 0-16,1 0 16,-1 0-16,1 0 15,46-24 1,-46 24 0,-1 0 30,1 0-46,0 0 16,-1 0 0,1 0 62,-24-23-63,23-1 17,-23 1-17,0-1-15,0-23 16,0 0-16,0 0 16,0-24-16,0 24 15,0 24-15,0-24 16,0 0-16,0 0 15,0 23 1,-23-46-16,23 46 31,-24 24 16,24-23 0,0-1-47,0 1 16,0-1-1,-23 24 17,-1-23 30,-94 23-62,1 0 16,23 23-16,-24 1 15,-70-24-15,47 0 16,23 0-16,95 0 16,-95 47-16,24-47 15,-47 0-15,47 0 16,0 0-16,-24 0 15,48 0-15,-1 0 16,1 0-16,-24 0 16,23 0-16,-70 0 15,94 0-15,-94 0 16,47 0-16,0 0 16,-24 0-16,-23 0 15,23 0-15,48 0 16,-24 0-16,23 0 15,1-24 1,-1 24-16,0 0 0,24 0 16,0-47-16,0 24 15,-23 23-15,23 0 16,-47 0 0,0 0-1,-1-24-15,25 24 16,-1-47-16,-70 23 15,71 24-15,-1 0 16,-23 0-16,0 0 16,0 0-16,0 0 15,47 0-15,-24 0 16,-23 0-16,24 0 16,-95 0-1,71 0 1,47 0-16,-47 0 0,-71 0 15,1 0-15,46 0 16,-47 0-16,71 0 16,-47 0-16,47 0 15,0 0-15,-71 0 16,71 0-16,0 0 16,-23 0-16,-24 0 15,23 0-15,-23 0 16,23 0-16,24 0 15,0 0-15,-24 0 16,1 24 0,-48-1-16,1-23 15,-72 0-15,-22 0 16,70 0-16,-24 0 16,47 0-16,1 0 15,46 0-15,71 0 16,-24 0-16,24 0 15,0 0-15,-23 0 16,-1 0-16,24 0 16,-94 0-16,47 0 15,-71 0-15,-23 0 16,24 0-16,46 0 16,0 0-16,48 0 15,-1 0-15,1 0 16,46 0-1,-23 0-15,0 0 16,-23 0-16,-1 0 16,1 24-16,-1 23 15,24-47-15,-24 0 16,48 0-16,-48 0 16,24 0-16,24 24 15,-1-24 1,-46 0-1,46 23-15,1-23 16,-1 0-16,-46 0 16,46 0-16,1 24 15,-1-24-15,-23 0 16,0 0 0,47 23-16,-47-23 15,-24 0-15,24 0 16,-23 0-16,-1 0 15,-46 0 1,70 0-16,23 0 16,1 0-16,-24 0 15,-1 0-15,1 0 16,-23 0-16,23 0 16,-47 0-16,23 0 15,24 0 1,24 0-16,-1 0 15,1 0 1,-1 0 0,1 0-16,-1 0 0,-46 0 15,22 0-15,1 0 16,24 0 31,-24 0-32,0 0 1,-24 0-16,-46 0 16,46 0-16,24 0 15,24 0-15,23 24 78,0 23-31,0 0-47,0 0 16,0 0 0,0 0-1,0-24-15,0 1 16,0-1-16,0 1 15,0-1 1,0 24-16,0-23 0,0 47 16,0-48-1,0 24-15,0-23 16,0-1-16,0 1 16,70-1 280,-46-23-280,23 0-16,-24 0 16,1 0-1,23 0 1,-24 0 15,1 0 16,-1 0-31,48 0-1,-24 0-15,0 0 16,0 0-16,-23 0 16</inkml:trace>
  <inkml:trace contextRef="#ctx0" brushRef="#br2" timeOffset="111">9102 7949 0,'23'0'31,"142"-24"16</inkml:trace>
  <inkml:trace contextRef="#ctx0" brushRef="#br2" timeOffset="112">10136 7596 0,'24'0'0,"0"0"15,23 0-15,23-23 16,71-1-16,-47 1 15,47-24-15,48 0 16</inkml:trace>
  <inkml:trace contextRef="#ctx0" brushRef="#br2" timeOffset="113">11171 7337 0,'47'0'0,"0"0"16,24 0-16,-1 0 15,1 0-15,-24 0 16,0 0-16,-23 0 16</inkml:trace>
  <inkml:trace contextRef="#ctx0" brushRef="#br2" timeOffset="114">11900 7290 0,'24'0'16,"46"0"-16,1 0 15,-47 0-15,23 0 16,-24 0-16,48 0 16,-24-47-16,0 47 15,-24 0-15,24 0 16,0-23-16,0-1 16</inkml:trace>
  <inkml:trace contextRef="#ctx0" brushRef="#br2" timeOffset="115">13829 6585 0,'0'-24'0,"0"1"32,-47-1-32,0 1 15,0 23-15,0 0 16,0 0-16,23 0 15,-23 0-15,0 0 16,0 0-16,-47 23 16,70 1-16,1-1 15,23 24-15,-47 0 16,47-23 0,0 46-16,0-22 0,0 69 31,0-70-31,0 0 0,94 24 31,-23-71-31,23 0 16,23 0-16,24 0 15,-70-47-15,23 0 16,-71 0-16,1 0 16,0-47-16,-24 46 15,0 25-15,0-48 16,0 24-16,0 0 15,0 24-15,0-24 16,0 0 0,-24 47-16,24-24 0,-24 24 15,1 0 95,-24 0-110,23 71 0,24 46 31</inkml:trace>
  <inkml:trace contextRef="#ctx0" brushRef="#br2" timeOffset="116">14064 7032 0</inkml:trace>
  <inkml:trace contextRef="#ctx0" brushRef="#br2" timeOffset="117">14558 6467 0,'0'-23'16,"-47"23"0,23 0-16,1 0 15,-24 0-15,0 23 16,23 24-1,24 0 1,-23-23-16,23-1 16,0 24-16,0 0 15,0 24 1,0-24 0,0 0-16,0-23 15,23-1 1,1 1-1,-1-24 1,24-47 31,-47 0-47,0 23 16,0-23-16,0 23 15,0-23-15,0 24 16,0-1-1,0 1 1,-23-1 0,-1 24 15</inkml:trace>
  <inkml:trace contextRef="#ctx0" brushRef="#br2" timeOffset="118">14534 6538 0,'24'0'62,"-24"23"-46,0 24 0,0-23-16,0 23 15,-24 0-15,1 0 16,23 0-16,-47 0 16,23 0-16,1-23 15,-1 23-15,1 0 31,-1-47-15</inkml:trace>
  <inkml:trace contextRef="#ctx0" brushRef="#br2" timeOffset="119">14981 6373 0,'-23'0'32,"-24"0"-17,23 0 1,1 0-16,-24 71 0,47-24 15,-24 0-15,24-24 16,0 48 0,0-24-16,0-24 15,0 24 1,0-23 0,0 23-1,24-47-15,-1 47 0,1-23 16,-1-1-1,1-23-15,-1 24 0,1-24 16,-1 0 0,1 0-1,23 0 1,-24-47-16,-23-24 16,47 24-16,-47 0 15,0-94 1,0 70-1,0 48-15,0-1 16,0-23-16,0 24 16,-23 23-16,23-24 15,-24 24-15,1 0 32,-1 0-32</inkml:trace>
  <inkml:trace contextRef="#ctx0" brushRef="#br2" timeOffset="120">15546 6256 0,'0'47'62,"0"23"-46,0 1-16,0-1 15,0-23-15,0 24 16,0-1-16,0-23 16,0 1-16,0-25 15,0 1-15,0 23 16,0-24 31,23 24-32,-23-23 32</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3:57.183"/>
    </inkml:context>
    <inkml:brush xml:id="br0">
      <inkml:brushProperty name="width" value="0.05292" units="cm"/>
      <inkml:brushProperty name="height" value="0.05292" units="cm"/>
    </inkml:brush>
  </inkml:definitions>
  <inkml:trace contextRef="#ctx0" brushRef="#br0">9384 7831 0,'23'0'62,"1"-23"-62,23 23 16,0 0-16,-23-24 15</inkml:trace>
  <inkml:trace contextRef="#ctx0" brushRef="#br0" timeOffset="159.19">9807 7690 0,'24'0'31,"-1"0"-31,1 0 16,23 0-16,23 0 16,-23 0-16</inkml:trace>
  <inkml:trace contextRef="#ctx0" brushRef="#br0" timeOffset="318.97">10372 7690 0,'23'0'15,"1"0"1,23 0 0,23 0-1,1 0-15,-1 0 0,95 0 32</inkml:trace>
  <inkml:trace contextRef="#ctx0" brushRef="#br0" timeOffset="477.39">11124 7690 0,'24'0'15,"-1"0"1,1 0-16,46 0 0,-46 0 16,23 0-16,23 0 15,-22-23-15,-1 23 16</inkml:trace>
  <inkml:trace contextRef="#ctx0" brushRef="#br0" timeOffset="646.41">11971 7596 0,'23'0'16,"24"0"-1,24 0-15,0 0 16,-48-23-16,24 23 15,71-47-15,-71 47 16,23 0-16,1 0 16</inkml:trace>
  <inkml:trace contextRef="#ctx0" brushRef="#br0" timeOffset="806.67">12935 7479 0,'47'0'31,"-23"0"-31,23 0 16,0 0-16,0 0 16,23 0-16,-23-47 15,24 47-15,0 0 16</inkml:trace>
  <inkml:trace contextRef="#ctx0" brushRef="#br0" timeOffset="968.83">13688 7432 0,'23'0'16,"24"0"0,-23 0-1,-1 0-15,1 0 16,46 0 0,1 0-16,0 0 0,-48 0 15</inkml:trace>
  <inkml:trace contextRef="#ctx0" brushRef="#br0" timeOffset="1127.92">14229 7408 0,'47'0'15,"-24"0"1,48 0 0,23 0-16,-24 0 15,48 0-15,0 0 16,-24 0-16,-24 0 15,-23 0-15</inkml:trace>
  <inkml:trace contextRef="#ctx0" brushRef="#br0" timeOffset="1282.24">15122 7408 0,'47'0'16,"0"0"-1,71 0 1,-71 0-16,0 0 15,-23 0-15,70 0 16,-24 0-16,1 0 16</inkml:trace>
  <inkml:trace contextRef="#ctx0" brushRef="#br0" timeOffset="1461.48">15922 7408 0,'24'0'47,"23"0"-31,0 0-16,0 0 0,0 0 15,23 0-15,1 0 16,-24 0-16,0 0 16,0-24-16</inkml:trace>
  <inkml:trace contextRef="#ctx0" brushRef="#br0" timeOffset="1599.09">16463 7384 0,'23'0'16,"1"0"0,0 0-1,23 0 1,23 0 0,-46 0-16,46 0 15,-46-23 1</inkml:trace>
  <inkml:trace contextRef="#ctx0" brushRef="#br0" timeOffset="3815.95">17639 7643 0,'-24'0'16,"24"-23"0,0-24-1,0 0-15,0 0 0,0-24 31,24 24-31,-24 0 16,23 0-16,-23 23 16,0 1-16,0-48 15,24 48 1,46 70 93,-22 0-93,-1 23-16,0-46 16,0 70-16,-24-70 15,-23-1-15,24 1 16,-1-1-1,-23-46 142,0-142-142,0 0-15,-23 48 16,-1 23-16,24-24 16,0 24-16,0 23 15,-23-23-15,23 47 16,-24 0-1,24 24 1,0-1 15,329 24 219,-164 0-250,-47 0 16,70 0-16,-71 0 16,1 0-16,-48 0 15,1 0-15,-24 0 16,0 0-16,24 0 15,23 0 1,70 0-16,-46 0 0,70 0 16,-70 0-16,23 0 15,-71 0-15,1 0 16,-48 0-16,1 0 16,-1-23-16</inkml:trace>
  <inkml:trace contextRef="#ctx0" brushRef="#br0" timeOffset="5019.01">18250 6891 0,'24'0'47,"-24"23"-16,23 24-31,-23 24 16,24-24-16,-24-24 15,0 1-15,23 70 31,-23-71-15,0 1 0</inkml:trace>
  <inkml:trace contextRef="#ctx0" brushRef="#br0" timeOffset="5883.42">18321 6867 0,'23'0'63,"48"0"-48,0 24 1,-24 23-16,-24-47 0,1 47 15,-1-47 1,1 23 0,-1 1-1,-23-1 1,24-23 0,-24 24-1,0 23 1,0 0 15,0-24 0,0 1-15,0-1-16,0 1 31,0-1-15,-24 1-1,-23-1 1,-23-23 0,23 24-16,0-24 15,23 0 1,-47 0 0,48 0-16,-71 23 15,70 1-15,-93-24 31,93 0-31,1 0 16,-1 0-16</inkml:trace>
  <inkml:trace contextRef="#ctx0" brushRef="#br0" timeOffset="10032.03">18956 7549 0,'0'-23'31,"0"-1"-15,0 1-1,0-1-15,23-23 16,-23 23-1,0 1-15,0-1 16,0 1 0,0-1-16,0 1 15,0-1 17,0 48 108,-23-24-124,23 47-16,0-24 15,0 1-15,0 23 16,0 0 0,0-23-16,0-1 15,0 1-15,0-1 16,0 1 0,0-1-16,0 48 15,0-48-15,23 24 16,1-47-1,-24 24-15,23-1 16,1 1 0,0-24 31,-1 0-1,1-24-14</inkml:trace>
  <inkml:trace contextRef="#ctx0" brushRef="#br0" timeOffset="10519.55">18932 7526 0,'47'0'78,"-23"0"-62,47 0-16,-48 0 16,1 0-16,-1 0 15</inkml:trace>
  <inkml:trace contextRef="#ctx0" brushRef="#br0" timeOffset="11200.73">19356 7314 0,'0'-24'79,"23"24"-64,24 0-15,-23 0 31,23 0-15,-24 0-16,24 0 31,-23 0-31,23 0 16,-24 0 31,-23-23 47</inkml:trace>
  <inkml:trace contextRef="#ctx0" brushRef="#br0" timeOffset="11711.97">19450 7149 0,'0'24'62,"0"23"-46,0 0-16,0 0 15,0-24 1,0 24 0,0-23-16,0 0 125,23-24-110</inkml:trace>
  <inkml:trace contextRef="#ctx0" brushRef="#br0" timeOffset="13190.49">20249 6820 0,'0'-23'31,"-23"23"32,-24 0-48,23 0 1,24 23 0,0 1-16,-23-1 15,-1 1 1,24 23-1,0-24 17,0 1-17,0-1-15,0 1 47,0 23 16,24-47-48,-1 0-15,24 0 16,-23 0-16,-1 0 16,1 0 15,23 0-16,-23-24 17,-48 24 108,-23 0-108,47 24-32,-24-24 15,24 23-15,-47 1 16,47-1-1,-23-23 1,23 24 0,0-1-16,0 1 15,-24-24-15,24 23 16,0 1 0,-23 23 15,23-24-16,0 1 17,0-1-32,0 1 47,23 0-32,1-1-15,-1-23 31,1 0-31,-1 0 16,1 24-16,23-24 16,0 0-1,24 0 17,-24 0-32,0-24 15,-24 24-15,24-23 16,-23-1-16,-1 24 15,-23-24-15,47 1 16,0 23 0,0-47-1</inkml:trace>
  <inkml:trace contextRef="#ctx0" brushRef="#br0" timeOffset="29416.59">17286 7972 0,'118'0'32,"-24"0"-17,94 0-15,0 0 0,0 0 16,-47 0-16,0 0 15,-23 0-15,23 0 16,-47 0-16,0 0 16,0 0-16,0 0 15,1 0-15,-1 0 16,-24 0 0,1 0-16,-24 0 15,23 0-15,-46 0 16,46 0-16,1 0 15,-1 0-15,-22 0 16,22 0-16,1 0 16,-1 0-16,-46 0 15,46 0-15,-23 0 16,0 0-16,-23 0 16,23 0-16,23 0 15,-23 0-15,1 0 16,-1 0-16,0 0 15,-24 0-15,24 0 16,0 0-16,-23 0 16,-1 0-16,1 0 15,23 0-15,-24 0 16,1 0 0,-1 0-16</inkml:trace>
  <inkml:trace contextRef="#ctx0" brushRef="#br0" timeOffset="31104.17">18133 8866 0,'0'-23'15,"0"-1"1,0-23-16,0-23 16,0 22-16,0-22 15,0-1 1,23 24-16,-23 0 16,0 24-16,24-48 15,-24 48-15,0-1 16,23 24 93,-23 47-93,47 0-16,-23 24 15,-1-24 1,1 0-16,-1 23 0,24 1 16,-23-47-16,23 46 15,-47-46-15,24-1 32,-1-23 61,-23-23-93,0-24 16,-23-24-16,23 0 16,0 1-16,-24 23 15,1-47-15,-1 47 16,24 0-16,0 0 15,0 23-15,-24-23 16,24 24 265,71 23-265,0 0-16,70 23 16,-24-23-16,1 0 15,-24 0-15,-23 0 16,-48 0-16,24 0 15,-23 0-15,-1 0 16,1 0-16,-1 0 16,48 0-16,-48 0 15,48 0-15,-1 0 16,-23 0-16,24 0 16,-24 0-16,-24 0 15,48 0-15,-47 0 16,23 0-16,-24 0 15,1 0-15,23 0 16,-24 0 0,24 0-1,-47-23-15</inkml:trace>
  <inkml:trace contextRef="#ctx0" brushRef="#br0" timeOffset="32126.53">19026 8419 0,'-23'0'31,"-1"0"-31,-46 0 32,-1 0-32,48 0 15,-1 0 1,24 24 31,0 23-32,24 0 17,-1-47-32,24 47 0,-23-24 15,23-23 1,0 24-16,-24 23 15,1-47-15,0 24 16,-1-1 0,1 1-1,-24-1 126,-95 1-125,48-1-1,0-23 1,0 0-16,24 0 15,-1 0-15,1 0 16,-1 0 0,-23 0-16,24 0 109</inkml:trace>
  <inkml:trace contextRef="#ctx0" brushRef="#br0" timeOffset="32721.75">19332 8725 0,'24'24'47,"-1"-1"-31,-23 48-16,0-24 15,24 23-15,-24-23 16,23 24-16,-23-48 16,0 24-1</inkml:trace>
  <inkml:trace contextRef="#ctx0" brushRef="#br0" timeOffset="33151.44">19309 9007 0,'23'0'46,"48"0"-30,-1 0-16,-23 0 16,24 0-16,-24 0 15,-24 0 1</inkml:trace>
  <inkml:trace contextRef="#ctx0" brushRef="#br0" timeOffset="33634.53">19803 8678 0,'0'-24'79,"47"24"-64,-24 0-15,48 0 16,-48 0-16,24 0 31,-47-23-15</inkml:trace>
  <inkml:trace contextRef="#ctx0" brushRef="#br0" timeOffset="34039.44">19873 8466 0,'24'24'62,"-24"-1"-46,0 24-16,23 0 16,1 24-16,-1-47 15,-23-1 1</inkml:trace>
  <inkml:trace contextRef="#ctx0" brushRef="#br0" timeOffset="34944.44">20555 8090 0,'-23'0'62,"-24"0"-46,0 0 0,47 24-16,-24-24 15,1 23 1,-1 1 0,24-1-16,0 1 15,0 23 1,0-24-1,0 1-15,0-1 16,47-23 15,0 0-31,0 0 16,-23 0-16,-1 0 16,24 0-16,-47-23 15,24 23 1,-71 0 78,-24 0-94,48 47 15,-24-24 1,23 24-16,-23 71 31,47-95-31,0 1 16,-23 23-16,23-24 15,0 25-15,0-25 16,0 48 0,70-24 15,24-24-16,-47-23-15,24 0 16,-24 0-16,-24 0 16,71-23-1,-94-24 1,-70-24-16</inkml:trace>
  <inkml:trace contextRef="#ctx0" brushRef="#br0" timeOffset="36815.78">16557 5244 0,'71'165'15,"-24"-71"1,0 47-16,0-23 16,-24-24-16,24 23 15,-23-23-15,-1 1 16,24 46 0,-23-24-16,23 48 0,-47-24 15,0-23 1,47 46-16,-47-23 15,0-47-15,0-47 16,0 24-16,0 0 16,0-48-16,0 48 15,0-48-15,0 24 16,0-23 0,0-1-16,0 1 15,0-1 1,0 1-16,0-1 15,0 1 1,-24 23-16,1-47 16,-1 23-1,1 1-15,-1-1 0,-46 24 32,46 0-17,1-23 1,23-1-16,-24 1 15,24 0 1,0 23 0,0 0-16,0-24 15,0 48-15,0-48 16,0 24 0,0-23-16,24 23 15,-1 0-15,1-47 16,23 47-16,-24-24 15,24 1-15,0-24 16,-23 0 0,23 47-16,-24-47 15,48 0-15,70 70 16,-94-46 0,24-24-1,-48 0 1,24 24-16,-23-1 15,-1 1 1,-23-1 0,47-23-16,24 71 0,-24-24 15,-24 0-15,25 23 16,-25 1-16,1-1 16,-1 1-1,1-1-15,-24-22 0,0-1 16,0 23-16,23 24 15,-23-47 1,0 0 0,0 24-16,0-1 15,0 24-15,0-23 16,-23 23-16,23 0 16,0-23-16,0 46 15,0-23-15,0 0 16,0 48-16,23 22 15,48 1-15,-48-95 16,71 142-16,-47-94 16,24 23-16,-48 23 15,1-70-15,-24 48 16,23-48-16,-23 0 16,47 23-16,-47-23 15,0 47-15,24-70 16,-1 23-16,25-23 15,-25 46-15,1-46 16,-24 46-16,70 1 16,-46-24-16,-1 47 15,48-23 1,-71-24-16,23 0 0,24-24 16,-47-22-16,0-1 15,0-24-15,0 1 16,0-1-1</inkml:trace>
  <inkml:trace contextRef="#ctx0" brushRef="#br0" timeOffset="39246.78">18838 9948 0,'24'47'47,"-24"24"-32,0-24-15,23 0 16,24 47-16,-47-47 15,0-24-15,0 1 16,24 23-16</inkml:trace>
  <inkml:trace contextRef="#ctx0" brushRef="#br0" timeOffset="39863.21">18885 9807 0,'24'0'16,"-1"0"-16,48 0 16,0 0-16,-24 0 15,23 0-15,-46 47 16,70 23 0,-47 1-16,-24-47 15,1-1-15,-24 48 16,23-71-16,-23 23 15,24 1-15,-24-1 16,0 1 0,0-1 15,0 1-15,-24 23-1,-23-24 1,24-23-1,-24 0-15,0 0 16,0 24-16,0-1 16,23-23-1,1 0 1,-24 0 0,23 0-1,-47-70-15</inkml:trace>
  <inkml:trace contextRef="#ctx0" brushRef="#br0" timeOffset="40778.36">19567 10559 0,'0'-23'0,"24"-1"15,-1 1 1,1-1-16,-1 1 16,1 23-16,23-24 15,-23 1-15,-24-1 16,0-23-1,23-23 1,1-1-16,-1 24 0,-23 24 31,-23 23 63,23 23-94,0 48 16,-47-48-16,47 1 15,0 23-15,0 0 16,0-24-16,0 24 16,0-23-16,0 23 15,0 0-15,0-24 16,0 1-16,0 23 15,0 0-15,47-23 16,-47-1-16,23 1 16,24-1-1,-23-23 1,-1 0 0</inkml:trace>
  <inkml:trace contextRef="#ctx0" brushRef="#br0" timeOffset="41167.95">19709 10512 0,'23'0'47,"48"0"-47,-48 0 15,48 0-15,-24 0 16,23 0-16,-46 0 15,-1 0-15,1 0 16,-24-23 0</inkml:trace>
  <inkml:trace contextRef="#ctx0" brushRef="#br0" timeOffset="41624.25">20320 10183 0,'47'0'46,"71"0"-46,-24 0 16,0 0-16,-47 0 16,23 0-16,-46 0 15,-1 0-15,1 0 16</inkml:trace>
  <inkml:trace contextRef="#ctx0" brushRef="#br0" timeOffset="41998.41">20296 10442 0,'0'0'0,"0"23"16,48-23 0,-1 24-16,0-24 15,0 0-15,23 0 16,1 0-16,-24 0 15,0 0-15,-24 0 16</inkml:trace>
  <inkml:trace contextRef="#ctx0" brushRef="#br0" timeOffset="44312.75">21261 9689 0,'-24'0'0,"24"47"47,0 141-47,0-70 16,0 70-16,0-94 15,0-23-15,0-1 16,0-23-16,0-23 16</inkml:trace>
  <inkml:trace contextRef="#ctx0" brushRef="#br0" timeOffset="45271.9">21237 9595 0,'24'-47'47,"93"47"-47,-46 0 16,46 0-16,-22 0 16,-1 0-16,-47 0 15,-24 0 1,1 0-16,-24 24 78,0 23-78,0 23 16,0-23-1,-71 24-15,24-48 16,24 1-16,-24-1 15,0 1 1,-1-1-16,25-23 0,-1 0 16,48 24 62,-1-24-78,25 0 15,-1 0-15,23 0 16,-23 0-16,0 0 16,0 0-16,-23 0 15,-1 0 1,1 24-16,-1-24 16,1 47-16,-24 23 15,0-46 1,0 23-1,0-24-15,0 1 16,0 23 0,-24-47-1,-23 23-15,-23-23 16,23 0-16,-47 24 16,47-24-16,0 0 15,-1 0-15,1 0 16,0 0-16,0-24 15,-23 1 1</inkml:trace>
  <inkml:trace contextRef="#ctx0" brushRef="#br0" timeOffset="46263.59">22437 9478 0,'0'23'47,"0"48"-31,0-24-16,-24 23 15,1-23-15,23-23 16,0 46 0,0 1-16,0-24 15,0 0-15,0 0 16,0 0-16,0-23 15,0-1-15,0 1 16,0-1-16,0 24 31,23 0-15,1-47-16,-1 0 16,1 71-16,46-71 15,-46 0 16,-1 0-15</inkml:trace>
  <inkml:trace contextRef="#ctx0" brushRef="#br0" timeOffset="46727.46">22719 9501 0,'0'47'47,"23"47"-31,-23-47-1,24 94-15,-1-70 16,-23 47-16,0-48 15,0-46-15,24-1 16,-1 1 47</inkml:trace>
  <inkml:trace contextRef="#ctx0" brushRef="#br0" timeOffset="47710.08">22813 9548 0,'71'0'46,"-1"0"-30,-23 0 0,24 0-16,-48 24 0,24-1 15,-23 1 1,-1-1 0,-23 1 15,0-1-16,-23 24-15,23 0 16,-47-23-16,23-1 16,-23 1-16,47-1 15,-23-23-15,-1 24 16,-23-24-16,24 23 16,-1-23 15,1 24-16,-1-24 1,24 24-16</inkml:trace>
  <inkml:trace contextRef="#ctx0" brushRef="#br0" timeOffset="48535.01">23119 10348 0,'0'23'0,"47"-23"31,-24 0-16,-23-47-15,0 0 16,0 24 0,0-24-16,0 23 15,0-23 1,0 24 125,0 46-110,0 1-31,0-1 15,0 24 1,0-23 0,0-1-1,47-23 32</inkml:trace>
  <inkml:trace contextRef="#ctx0" brushRef="#br0" timeOffset="48782.8">23189 10230 0,'47'0'47,"-23"0"-32,46 0 1,-46 0 0</inkml:trace>
  <inkml:trace contextRef="#ctx0" brushRef="#br0" timeOffset="49438.7">23213 9454 0,'23'0'16,"1"24"-1,46 23-15,-46 47 16,23-47-16,0 23 16,-24 1-16,1-24 15,0 23-15,-24-22 16,47-1-16,-47 0 16,23 23-16,-23-46 15,0 46-15,0-46 16,0 23-16,0-24 15,0 24 1,0-23-16,0-1 16,0 1-16,0-1 31</inkml:trace>
  <inkml:trace contextRef="#ctx0" brushRef="#br0" timeOffset="50131.63">23942 9924 0,'23'0'47,"1"0"-47,46 0 15,-23 0-15,1-23 16,-1 23-16,-24-24 15,24 24 1,-23-23 15</inkml:trace>
  <inkml:trace contextRef="#ctx0" brushRef="#br0" timeOffset="50503.97">24201 9666 0,'0'47'63,"0"-24"-63,23 24 15,-23-23 1,0 23-16,24 23 0,-24-46 16,47 47-1,-47-48-15,0 1 16,0-1-16</inkml:trace>
  <inkml:trace contextRef="#ctx0" brushRef="#br0" timeOffset="50952.28">24741 9289 0,'24'-23'16,"-24"94"31,0-24-47,0 117 15,0-117-15,0 47 16,0-23-16,0-1 16,0 1-16,0-24 15,0 0-15,0-23 16,0 23-16,0-24 15,47 48 1,-23-48-16,46 24 16,-70-23-16,47-1 15,-23-23-15,46 0 16,-23 0 0</inkml:trace>
  <inkml:trace contextRef="#ctx0" brushRef="#br0" timeOffset="51379.34">25165 9454 0,'0'24'31,"0"23"-16,0-24-15,0 24 16,47 24-16,-24-1 16,-23-23-16,0-23 15,0 23 1,0 0-16,0 24 16,0-24-1,24-47-15</inkml:trace>
  <inkml:trace contextRef="#ctx0" brushRef="#br0" timeOffset="51766.77">25471 9948 0,'23'0'31,"71"0"-16,-23 0-15,-24 0 0,47 0 16,23 0-16,25 0 16,-95 0-16,0 0 15</inkml:trace>
  <inkml:trace contextRef="#ctx0" brushRef="#br0" timeOffset="52178.12">26200 9219 0,'23'70'31,"-23"-22"-31,47 22 16,-47-23-16,24 71 15,-1-24-15,1 0 16,-1 70 0,-23-69-16,0-1 0,0-47 15,0 47 1,0-24-16,0 1 16,0-48-16,0 24 15,0-23-15,0-1 16,24 24-1,-1-164 32</inkml:trace>
  <inkml:trace contextRef="#ctx0" brushRef="#br0" timeOffset="53119.52">26341 9172 0,'70'0'47,"-46"0"-47,23 0 15,-24 0-15,48 0 16,-24 0-16,24 23 16,-48 1-1,-23-1 1,47 24-16,-47 1 15,0-25 1,-23 1-16,23-1 16,-47 24-16,23-23 15,0-1 1,1 1 0,-48-24-16,24 0 0,0 0 31,47 23 78,71-23-93,-24 24-16,-24 23 31,1-47-31,-1 23 16,1 1-16,0 46 15,-24-46 1,0 23 0,0-24-16,0 24 15,0-23 1,-24 23-1,24-23 1,-47-24-16,-24 23 16,24-23-16,-23 0 15,46 0 1,-23 0-16,24 0 16,-24 0-1,23-23-15,1-1 16,-48-47-1</inkml:trace>
  <inkml:trace contextRef="#ctx0" brushRef="#br0" timeOffset="53618.51">26670 8702 0,'71'0'32,"-48"23"-32,71 71 15,0 24-15,24 23 16,-95-24-16,48 25 16,-24-48-16,0 47 15,0-71-15,0 71 16,-47-117-16,24 46 15,-24 25-15,23-25 16,-23 48 0,0-95-1,0 1-15,0-1 16,0 1-16,-23-1 16,23 1-1,-47-24 1,23 0-16,0 0 0</inkml:trace>
  <inkml:trace contextRef="#ctx0" brushRef="#br0" timeOffset="54839.59">28199 8819 0,'23'-23'0,"-70"23"47,24 0-31,-24 0 15,23 0-31,1 23 16,-1-23-1,1 24 48,23 23-47,0 0-16,0 0 15,0 23-15,0 1 16,47 141 15,-47-142-31,47-23 0,-47 0 16,0-23-16,0-1 15,0 24-15,0-23 16,0-1 0,0 1-1,0 23-15,0-24 16,0 1-1,0-1 1,23 1 31,1-24-16,23 0-31,0 0 16,23 0-1,-23 0-15,24 0 16,-48 0-16,1 0 16,-1 0-1</inkml:trace>
  <inkml:trace contextRef="#ctx0" brushRef="#br0" timeOffset="55351.47">29304 8607 0,'-70'95'47,"46"-25"-47,0-23 15,-23 71-15,24-24 16,23-24-16,0 24 15,0-47-15,0-23 16,0-1-16</inkml:trace>
  <inkml:trace contextRef="#ctx0" brushRef="#br0" timeOffset="56208.24">29257 8749 0,'24'0'63,"-1"0"-47,1 0-16,-1 70 15,24 1-15,-23-71 16,-1 94-16,1-71 15,-24 1 1,47 23-16,-47-24 16,0 1-1,23-1-15,-23 1 16,24-1-16,-24 24 62,0-23 63,-24-1-125,1-23 16,-24 0-16,0 0 16,23 0-1,1 0 32</inkml:trace>
  <inkml:trace contextRef="#ctx0" brushRef="#br0" timeOffset="57239.48">29751 8866 0,'0'47'47,"-24"24"-31,1-1-16,23-23 15,0 24-15,0-48 16,0 24-16,0-23 16,23-24 46,1 0-62,23 0 16,-24-47-16,-23-94 15,0 70 1,0 48-16,0-24 16,0 23-16,0 1 15,0-1-15,0 48 110,24 70-95,23-47-15,-47 0 31,0-24-15,24 1 0,46 23-1,-46-47 1,23 0 0,-24 0-1,1 0-15,-1 0 16,24-24-16,-23 1 15,-1-1-15,-23-70 16,24-47-16,-1 47 16,-23 0-16,24-47 15,-24 94-15,0 23 16,23 1 0,-23-1 15</inkml:trace>
  <inkml:trace contextRef="#ctx0" brushRef="#br0" timeOffset="58016.08">30715 9666 0,'24'0'31,"23"-24"-16,-47 1-15,0-24 16,0 23-16,0-46 16,0-24-1,0 47-15,0-48 0,-47 25 16,47 23-16,0 23 16,0 1-16,-24-1 15,1 24 48,-24 0-63,47 47 15,0 0 1,0 0 0,0-23-16,0-1 15,0 1-15,0 23 16,0 0-1,0-23-15,0 46 16,0-46-16,0 23 16,0-24-16,23 1 15,1-24-15,-1 23 16,1 1 0,-1-24 46</inkml:trace>
  <inkml:trace contextRef="#ctx0" brushRef="#br0" timeOffset="58335.8">30715 9172 0,'71'0'47,"-48"0"-31,24 0-16,-23 0 15</inkml:trace>
  <inkml:trace contextRef="#ctx0" brushRef="#br0" timeOffset="60423.91">30668 8349 0,'0'-47'16,"24"47"15,23 0-31,47-24 15,-71 24-15,1 0 16,-1 0 15,1 24 110,-24 23-141,70 258 31,-70-210-31,24-25 16,-24 1-1,0-1-15,0-23 0,0 0 16,0 0 0,23 0-16,-23-23 15,0 46-15,24-23 16,-24 1 0,0-1-16,23 23 15,-23 1-15,24-24 16,-24 0-16,0 0 15,0 0 1,0-24-16,0 1 16,0-1-1,0 1 1,0-1 31,0 1-32,0-1 1,0 1 15,-47-24-15,23 23-16,-23-23 0,-23 24 16,23-24-1,23 0-15</inkml:trace>
  <inkml:trace contextRef="#ctx0" brushRef="#br0" timeOffset="61481.13">31068 7925 0,'23'-23'62,"48"23"-62,-47 0 16,23 0-16,-24 0 15,1 0 1,-24 23 0,0 24-16,0-23 15,0 23 1,0-23 0,0 23-1,0-24-15,0 24 16,-24-23-16,1-1 15,-1 1-15,24-1 16,0 1-16,24-24 125,46 0-125,1 0 16,-24 0-16,23 0 15,-46 0 17</inkml:trace>
  <inkml:trace contextRef="#ctx0" brushRef="#br0" timeOffset="68808.86">29610 9572 0,'47'23'62,"-47"95"-46,70-1 0,-23-23-16,-47-70 15,0 0 1</inkml:trace>
  <inkml:trace contextRef="#ctx0" brushRef="#br0" timeOffset="68951.97">29774 9995 0,'0'24'47,"0"23"-32,0 0-15,0 23 32,-47-23-32</inkml:trace>
  <inkml:trace contextRef="#ctx0" brushRef="#br0" timeOffset="69119.11">29492 10371 0,'0'0'0,"-70"47"16,46-47-16,-70 71 31,0-24-15,47-24-16,-71 1 0,-23 23 15,-23-23 1,-1 46-16,24-46 15,23-1-15</inkml:trace>
  <inkml:trace contextRef="#ctx0" brushRef="#br0" timeOffset="69268.23">28058 10865 0,'0'0'0,"-94"24"16,46-1 0,-22 1-16,-71 46 15,70-70-15,-117 47 16,23 0-16,1-23 15,-48 23-15,-23-24 16,47 25 0</inkml:trace>
  <inkml:trace contextRef="#ctx0" brushRef="#br0" timeOffset="69425.38">25941 11336 0,'0'0'0,"-71"0"0,48 23 15,-1-23-15,-23 24 16,-23-1-16,-1 1 15,1 23 1,-119 0-16,25-47 16,-95 23-16,-47 24 15,24 0-15,23-23 16</inkml:trace>
  <inkml:trace contextRef="#ctx0" brushRef="#br0" timeOffset="69726.63">23495 11782 0,'0'0'0,"-400"47"16,283-23 0,-48 0-16,-70-1 15,-24 1-15,47 23 16,24-24-16,24 1 16,23-1-16,46-23 15,1 24-15,47-1 16,24-23-16,-24 24 15,23-24 1,-23 0 0,0 23-1,-23 24-15,-1-23 16,1-24-16,-25 23 16,-93 48-1,94-71-15,0 0 0,47 23 16</inkml:trace>
  <inkml:trace contextRef="#ctx0" brushRef="#br0" timeOffset="69870.75">20438 12323 0</inkml:trace>
  <inkml:trace contextRef="#ctx0" brushRef="#br0" timeOffset="70536.31">20132 12935 0,'-47'94'47,"0"-71"-32,23 48 1,24 0 0,-23-48-16,23 1 15,0 23 1,-24-47 46</inkml:trace>
  <inkml:trace contextRef="#ctx0" brushRef="#br0" timeOffset="71392.62">20179 12606 0,'23'0'78,"24"23"-78,0 48 16,-23-48-16,0 71 16,23-23-16,-24-48 15,48 71-15,-48-70 16,-23-1-16,0 1 15,0-1 1,24-23-16,-1 24 16,-23 0-16,0-1 31,24 24-15,-24-23 46,-24-1 63,-46-23-125,-24 0 16,23 0-16,0 0 15,24 0-15,-23 0 16,46 0 15,-23 0 16</inkml:trace>
  <inkml:trace contextRef="#ctx0" brushRef="#br0" timeOffset="72645.23">20696 12723 0,'-23'47'62,"23"-23"-46,0 70-16,-24 47 31,24-118-15,0 1-16,0-1 15,71-46 79,-24-95-78,0 48-16,0-1 15,-47 24-15,23 24 32,-23 93 108,0 1-109,0-48-31,0 48 0,0-48 16,0 24 0,0-23-16,0-1 0,0 1 15,24 0 1,-1-24 0,25 23 15,-25 1-31,1-1 15,23-23-15,-24 0 16,24 0 0,-23 0-1,23-23 1,-24-24 0,24-48-16,-47 25 15,24-24-15,-1 70 16,-23 1-16,0-1 15</inkml:trace>
  <inkml:trace contextRef="#ctx0" brushRef="#br0" timeOffset="73599.47">21355 13429 0,'0'23'16,"70"-23"77,-23-117-77,0 23-16,-23 23 16,-24 48-16,0-25 15,23 25-15,-23 46 125,0 1-109,0 0 0,0-1-16,0 24 0,0-23 31,0-1-31,0 24 0,0 0 31,0-23-31,0 46 16,0-46-1,0-1 1,0 1 0,0-1-16,24-23 15,23 24-15,0-1 16,-23 1-16,-1-24 15,1 0 1</inkml:trace>
  <inkml:trace contextRef="#ctx0" brushRef="#br0" timeOffset="73936.23">21566 13311 0,'24'0'31,"94"0"-15,-48 0-16,1 0 16,23 0-16,70 0 15,-117-23-15,0-1 16</inkml:trace>
  <inkml:trace contextRef="#ctx0" brushRef="#br0" timeOffset="74442.69">22319 12770 0,'24'-23'0,"-1"23"63,48 0-63,-1 0 15,1 0-15,-24 0 16,23 0 0</inkml:trace>
  <inkml:trace contextRef="#ctx0" brushRef="#br0" timeOffset="74870.6">22578 12888 0,'0'23'15,"70"1"32,1-24-31,-24 0-16,-24 0 15,24 0 1</inkml:trace>
  <inkml:trace contextRef="#ctx0" brushRef="#br0" timeOffset="75880.16">23142 12394 0,'0'47'62,"0"24"-62,0-1 16,-23 24-16,23-23 16,0-24-16,0 23 15,0-23-15,0-23 16,0-1-16,23-23 47,95 0-32,-24-70-15,-47 23 0,-24-24 32,-23 48-32,24-24 15,-24 23-15,0 1 16,0-1-16,0 1 31,0-1 0,0 48 79,0 93-110,0 71 31,0-164-31,0-1 16,0 1-1,47 23-15,0-47 47,0 0-47,-23 0 16,-1 0-16,24 0 15,-23 0-15,23 0 32,-24-24-32,1-23 0,-24 24 15,0-24 1,23-47-16,-23 23 15,0-23-15,0 0 16,0 23-16,0 48 16,0-1-16,0 1 78,-23 23-63</inkml:trace>
  <inkml:trace contextRef="#ctx0" brushRef="#br0" timeOffset="76422.48">24130 12888 0,'0'70'62,"0"24"-62,0-47 16,0 24-16,0-24 15,0 0 1,0 0-16,0-23 0</inkml:trace>
  <inkml:trace contextRef="#ctx0" brushRef="#br0" timeOffset="76799.16">24106 13123 0,'24'-24'62,"70"24"-46,71 0-16,-71 0 31,-94-23-31,23 23 16,1 0 15,-1 0 16</inkml:trace>
  <inkml:trace contextRef="#ctx0" brushRef="#br0" timeOffset="77423.2">24600 12488 0,'24'0'63,"46"0"-47,1 0-16,-47 0 15,46 0-15,1-24 31,-48 24-31,1 0 16,-1 0-16,24 0 141,-23 0-126</inkml:trace>
  <inkml:trace contextRef="#ctx0" brushRef="#br0" timeOffset="78310.56">25424 11971 0,'0'47'47,"0"23"-31,0-46-16,0 46 16,0-23-1,0 24-15,0-24 0,0 0 16,23 0-1,-23-24-15,0 25 47,0-25-31,24-23 0,46 0-16,-46 0 15,-1 0 1,-23-71-1,0 48-15,0-71 16,0-71 15,0 142-31,47 46 110,-47 71-95,24-47-15,23 212 32,-47-235-17,23-1 1,-23 1-16,47-24 15,0 0 1,24 0-16,-24 0 16,0 0-16,-24-47 15,1-24-15,0 24 16,-24 23-16,23 1 16,-23-24-16,0 23 15,0 1 1,0-1-16,0 1 62,-23 23-62</inkml:trace>
  <inkml:trace contextRef="#ctx0" brushRef="#br0" timeOffset="79031.23">26270 13099 0,'24'0'16,"-1"0"15,48-23-16,-48-48-15,-23-23 16,0-117 0,0 46-1,0 118 1,0 71 62,0-1-62,0 48-16,-23-48 15,23 24 1,0 0-16,0-23 16,0 23-1,0-24 1,0 1-16,0-1 15,0 1 1,23-24-16,-23 23 16,24 1-1,-1 23-15,1-24 16,23-23 15,-24 47-31,1-47 16,-1 0-16,1 0 15</inkml:trace>
  <inkml:trace contextRef="#ctx0" brushRef="#br0" timeOffset="79393.38">26505 12817 0,'47'0'110</inkml:trace>
  <inkml:trace contextRef="#ctx0" brushRef="#br0" timeOffset="79919.77">26741 12888 0,'23'0'16,"1"0"31,-1 0-47,24 0 15,-23 0 1,-1 0-16,24 0 15,-23 0 1,23 0 0,-24 0 31,24 0-32,-23 0 48,23 0-48</inkml:trace>
  <inkml:trace contextRef="#ctx0" brushRef="#br0" timeOffset="80312.2">27329 12676 0,'0'47'63,"23"0"-48,-23 24-15,0 23 16,47-47 0,-47 0-16,0 23 0,0-22 15,0-25 1</inkml:trace>
  <inkml:trace contextRef="#ctx0" brushRef="#br0" timeOffset="180536.61">12724 9407 0,'-24'0'32,"-23"0"-32,23 0 0,-23 0 15,0 0-15,24 24 16,-48 23 0,24-24-16,47 1 0,-47-1 15,24 1-15,-1-1 16,-46 24-16,23-23 15,47-1 1,-71 24-16,0-23 16,24 23-16,24-24 0,23 1 15,-47-1-15,23 1 16,1 23 0,-1 0-1,24-23 1,-23-1 31</inkml:trace>
  <inkml:trace contextRef="#ctx0" brushRef="#br0" timeOffset="180704.22">11830 10089 0,'0'24'32,"0"23"-17,0-24 1,0 1 0</inkml:trace>
  <inkml:trace contextRef="#ctx0" brushRef="#br0" timeOffset="180854.64">11994 10607 0,'24'23'16,"-24"1"0,23-1-16,1 1 15,0 23-15,70 23 16,-71-23-16</inkml:trace>
  <inkml:trace contextRef="#ctx0" brushRef="#br0" timeOffset="181196.18">13264 11312 0,'24'0'16,"-1"0"31,72 0-47,69 0 15,-46 0-15,46 0 16,1 0-16</inkml:trace>
  <inkml:trace contextRef="#ctx0" brushRef="#br0" timeOffset="181334.89">14770 11383 0,'0'0'15,"70"0"-15,165-24 32,-141 24-32,71 0 0,-118-23 15</inkml:trace>
  <inkml:trace contextRef="#ctx0" brushRef="#br0" timeOffset="181496.27">15804 11218 0,'71'-24'16,"-24"24"-16,0-23 16,47-1-1,-23 1-15,-24-24 16,23 23-16,-46 1 15</inkml:trace>
  <inkml:trace contextRef="#ctx0" brushRef="#br0" timeOffset="181646.39">16510 10512 0,'0'0'0,"47"-47"0,-47 0 16,0-23-1,24-1-15,-24 24 0,0-23 16,0 23-16,0 0 16</inkml:trace>
  <inkml:trace contextRef="#ctx0" brushRef="#br0" timeOffset="181806.64">16486 9736 0,'0'-47'15,"0"24"-15,0-24 0,0 23 16,-70-46-16,46 46 16,-23-23-16,0 0 15,24 47 1,-24-47-16</inkml:trace>
  <inkml:trace contextRef="#ctx0" brushRef="#br0" timeOffset="181975.34">16063 9289 0,'0'-23'47,"-47"-1"-47,-23 24 16,-25 0-16,-22-23 16,-24-24-16,-24 23 15,1 1-15</inkml:trace>
  <inkml:trace contextRef="#ctx0" brushRef="#br0" timeOffset="182139.9">14793 9054 0,'0'0'16,"-47"0"-16,0 24 16,24-24-1,-48 47 1,0-24-16,-46 1 0,-24-1 15,-94 24 1</inkml:trace>
  <inkml:trace contextRef="#ctx0" brushRef="#br0" timeOffset="182304.01">13359 9266 0,'-48'0'31,"25"0"-31,-1 0 16,1 23-16,-24-23 16,-71 48-16,24-48 15,0 0-15</inkml:trace>
  <inkml:trace contextRef="#ctx0" brushRef="#br0" timeOffset="182456.16">12606 9360 0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10:49.899"/>
    </inkml:context>
    <inkml:brush xml:id="br0">
      <inkml:brushProperty name="width" value="0.05292" units="cm"/>
      <inkml:brushProperty name="height" value="0.05292" units="cm"/>
      <inkml:brushProperty name="color" value="#FF0000"/>
    </inkml:brush>
  </inkml:definitions>
  <inkml:trace contextRef="#ctx0" brushRef="#br0">12394 11900 0,'0'24'47,"0"23"-31,0 0-16,0 0 16,0-24-16,0 1 15,0-1-15</inkml:trace>
  <inkml:trace contextRef="#ctx0" brushRef="#br0" timeOffset="591.14">12841 12065 0,'0'23'62,"0"1"-62,0-1 16,0 24-16,0-23 16,0-1-1</inkml:trace>
  <inkml:trace contextRef="#ctx0" brushRef="#br0" timeOffset="1030.65">13123 12065 0,'24'0'0,"-1"23"78,-23 1-78,0 23 16,0-24-1,24-23-15,-1 47 63,24-47-48,-23 0-15</inkml:trace>
  <inkml:trace contextRef="#ctx0" brushRef="#br0" timeOffset="1400.03">13876 11994 0,'0'24'62,"0"-1"-46,0 1 0,0-1-16</inkml:trace>
  <inkml:trace contextRef="#ctx0" brushRef="#br0" timeOffset="1816.02">14464 11877 0,'0'23'78,"47"95"-63,-47-48-15,0 1 16,0-1-16,0 1 16,23-24-16,-23-24 15,24-23 32,47 0-47,-1 0 16</inkml:trace>
  <inkml:trace contextRef="#ctx0" brushRef="#br0" timeOffset="2207.79">15146 12018 0,'0'47'79,"0"23"-79,0-23 15,0-23 1,0-1-16,0 1 15</inkml:trace>
  <inkml:trace contextRef="#ctx0" brushRef="#br0" timeOffset="2608.06">15663 11877 0,'0'23'47,"0"1"-47,0-1 16,0 1-16,0 23 16,0 0-1,0-24 1,24 1 46</inkml:trace>
  <inkml:trace contextRef="#ctx0" brushRef="#br0" timeOffset="3008.02">16134 11900 0,'0'71'62,"0"-48"-62,0 24 16,0-23-16,0-1 15,0 1-15,0-1 16,23 24 0,-23-23 31,24-24-47,-1 0 15</inkml:trace>
  <inkml:trace contextRef="#ctx0" brushRef="#br0" timeOffset="3376.11">16675 11971 0,'0'23'47,"0"1"-31,0-1-1,0 24-15,0-23 16,0-1-16,0 1 16,0-1-16,23-23 47,24 0-32</inkml:trace>
  <inkml:trace contextRef="#ctx0" brushRef="#br0" timeOffset="3728.43">17357 11947 0,'0'71'47,"0"-24"-32,0-24-15,0 1 16,23 23-1,1-24 1,-1-23 15,1 0-15</inkml:trace>
  <inkml:trace contextRef="#ctx0" brushRef="#br0" timeOffset="4040.34">17921 11994 0,'24'0'15,"-1"0"1,-23 24-16,0 23 16,0 0-1,0-24-15,0 24 16,47 0 0,-23-23-1,-1-24 1,1 0-1,-1 0-15</inkml:trace>
  <inkml:trace contextRef="#ctx0" brushRef="#br0" timeOffset="4312">18391 12041 0,'0'24'0,"24"-1"15,0 24-15,-1 24 16,1-71 0,-24 47-16,0-24 15,0 24-15,23 0 16,1 0-16,-1-47 15</inkml:trace>
  <inkml:trace contextRef="#ctx0" brushRef="#br0" timeOffset="4921.01">18909 12018 0,'23'0'63,"-23"47"-48,47 0-15,-47 0 16,0-24-16,0 48 16,0-1-16</inkml:trace>
  <inkml:trace contextRef="#ctx0" brushRef="#br0" timeOffset="13592.26">19191 4351 0,'0'-24'47,"0"48"0,0 70-47,0-71 16,0 24-16,0-23 15,0 23 17,0-24-17,24-23 1,-1 0-1,24 0 1,0-23 0,47-1-1,-23-23-15,-24 24 16,0-48-16,0 48 16,-24-24-16,1 23 15,23-46-15,-47 46 16,24 24-16,-1-47 15,-23 70 142,0 48-157,0 0 15,0 23-15,0-24 16,0 24-16,0-23 16,0 23-16,24-24 15,-24-22-15,0-25 16,0 24-16,0-23 15,0-1-15,0 24 16,0-23 0,0 23-1,0 0 1,0-24 0,0 1 46,-47-24-15,23 0-31,-23 0-16,23-24 31,24-46-31,-23 46 15,23-23-15,0 0 16,0-23 0,-24 70-16,24-47 15,0 23-15,0 0 16,0 1-16,0-1 16,0 1-1,0-1-15,47 1 16,-23-24-16,23 0 15,24 23-15,23-23 16,-47 24-16,-24-1 16,48 24-16,-1-47 15,-46 24-15</inkml:trace>
  <inkml:trace contextRef="#ctx0" brushRef="#br0" timeOffset="14112.37">20226 4374 0,'70'-23'62,"25"23"-62,-25-47 16,24 47-16,-23-24 16,-1 24-16,-46-23 15,-1 23-15,1-24 16,-1 24-1</inkml:trace>
  <inkml:trace contextRef="#ctx0" brushRef="#br0" timeOffset="14607.75">20249 4680 0,'24'0'0,"-1"0"16,25 0-16,-25 0 16,48 0-16,-48 0 15,24 0-15,-23 0 16,-1 0-16,1 0 16,-1-24-16,1 24 109,-1 0-109</inkml:trace>
  <inkml:trace contextRef="#ctx0" brushRef="#br0" timeOffset="15712.1">21073 4115 0,'23'0'16,"1"0"0,23 0 15,-24 0-31,-23 24 16,0-1-1,0 1-15,0 23 31,0 0-31,0 0 16,0-23-16,0 46 16,0-46-16,0-1 15,0 1-15,0-1 16,-23 1 0,23-48 62,0 1-63,47-95-15,-24 48 16,1 23-16,23-24 16,-47 24-16,0 23 15,47-46-15,-47 23 16,47-24-16,-24 24 15,-46 47 110,23 47-109,0-23 0,-24 23-16,24 0 15,0 23 1,-47 1 0,47-24-16,0 0 15,-23 0-15,23-23 16,0 23-16,0-24 15,0 48-15,0-48 16,0 24 0,0-23-16,23-24 47,48 0-47,-24 0 15,0 0 1,23-24-16,-46 1 15,0-1-15,-1 1 16,1 23-16,-24-24 16</inkml:trace>
  <inkml:trace contextRef="#ctx0" brushRef="#br0" timeOffset="16680.34">21331 3363 0,'0'-24'47,"24"1"-31,-1 23-1,1 23 1,-1-23 0,-23 24-1,0-1 1,0 24 0,0-23-1,0 23-15,0-24 16,0 24-1,0-23 1,0 0-16,-23 23 16,-1-47-16,24 23 15,-23-23-15,46 0 141,1 0-125,23 0-16,-24 0 15,1 0-15,-1 0 16</inkml:trace>
  <inkml:trace contextRef="#ctx0" brushRef="#br0" timeOffset="44807.48">17545 8090 0,'0'24'31,"0"-1"-15,0 1-16,0-1 15,0 1-15,0 23 16,0 0-16,0 0 16</inkml:trace>
  <inkml:trace contextRef="#ctx0" brushRef="#br0" timeOffset="44992.7">17521 8654 0,'0'24'16,"0"0"-16,-23-1 16,23 1-16,0-1 15,-24 24 1,24-23-16,0 23 16</inkml:trace>
  <inkml:trace contextRef="#ctx0" brushRef="#br0" timeOffset="45223.39">17427 9054 0,'0'24'0,"0"-1"16,0 1-16,0 23 16,0-24-1,-23 1-15,23 23 16,0-24-16,0 25 15,-24-25-15,24 24 16,0 0 0,-23 0-16,23-23 15,0-1-15,-24 1 16,24-1-16</inkml:trace>
  <inkml:trace contextRef="#ctx0" brushRef="#br0" timeOffset="45416.52">17357 9877 0,'0'24'15,"0"-1"1,0 1-16,0 0 0,-24 23 16,24-24-1,0 1 1,0-1-16,0 1 15,0-1-15</inkml:trace>
  <inkml:trace contextRef="#ctx0" brushRef="#br0" timeOffset="46296.91">17310 10207 0,'0'23'16,"0"24"15,0-23-31,0 23 16,23 23-16,-23-46 15,0 46-15,24-23 16,-24 48-1,0-72-15,23 48 0,-23-24 16,0 0-16,0 0 16,0-24-1,0 48-15,0-24 16,0 0-16,0 0 16,24-24-16,-24 1 15,0-1-15,0 1 16,0 0-1,0-1 1,0 1 0,0-1-1,0 1 1,0-1 0,0 1-16,0-1 15,0 1 1,0-1-16,0 24 15,0-23 1,0-1 0,0 1-1,0-1 1,0 1-16,0-1 16,0 1-16,0-1 15,0 1-15,0-1 16,0 1-1,0-1 1,0 1 0,23-1 15,-23 1-15,0 0-16,0-1 15,0 1-15,0-1 16,24 24-16,-24-23 31,0 23 78,0-24-109</inkml:trace>
  <inkml:trace contextRef="#ctx0" brushRef="#br0" timeOffset="48041.24">17615 12559 0,'-47'0'47,"24"0"-32,-24 0-15,23 23 16,1-23-16,-1 24 16,1-1-16,-1 24 15,1-23 1,23-1-1,0 24 1,-47-23 0,47 23-1,0-24-15,0 1 16,0 23 0,0-24-1,0 24 1,0-23-16,0-1 15,0 1 1,0-1-16,23 25 16,-23-25-1,24-23-15,-24 24 16,23-24-16,24 0 16,-23 0-1,-1 0 1,1 0-1,-1 0 17,1-24-17,-1 24 1,-23-23 125,0-1-141,0 0 15,0 1 1,0-1-1,-23 1 17,-1-1-17,1 24-15,-24 0 16,23-23 31,1-1 0,-1 24-32,1 0 32,-24 24-16</inkml:trace>
  <inkml:trace contextRef="#ctx0" brushRef="#br0" timeOffset="50352.15">17521 7855 0,'-23'0'31,"-24"0"-15,-24 0-1,48 0-15,-24 0 16,23 0 0,-46 0-16,46 0 15,-47-24-15,24 24 16,24 0-16,-24 0 16,23 0-16,1 0 15,-1 0 32,-23 0-31,0 0-1,24 0-15,-48 0 16</inkml:trace>
  <inkml:trace contextRef="#ctx0" brushRef="#br0" timeOffset="50512.99">16581 7831 0,'-24'0'47,"-23"0"-47,-24 0 15,1 0-15</inkml:trace>
  <inkml:trace contextRef="#ctx0" brushRef="#br0" timeOffset="50663.93">16016 7831 0,'-47'0'47,"0"0"-31,-24 0-16,-23 0 15,0 0-15</inkml:trace>
  <inkml:trace contextRef="#ctx0" brushRef="#br0" timeOffset="50831.55">15193 7831 0,'-94'0'47,"0"24"-31,47-24-16,-47 0 15,0 0-15</inkml:trace>
  <inkml:trace contextRef="#ctx0" brushRef="#br0" timeOffset="51009.41">14276 7878 0,'-24'0'16,"-23"24"-16,24-24 0,-24 0 15,0 0-15,0 23 16,0-23-16,-24 0 16,0 0-16,-23 0 15,-23 0-15</inkml:trace>
  <inkml:trace contextRef="#ctx0" brushRef="#br0" timeOffset="51168.06">12912 7949 0,'0'0'0,"-47"0"16,0 0-16,0 0 0,0 0 15,-24 0-15,-23 0 16,0 0-16,-24 0 15,1 0-15,-24 0 16</inkml:trace>
  <inkml:trace contextRef="#ctx0" brushRef="#br0" timeOffset="51329.34">11783 7949 0,'-47'0'15,"-24"0"32,24 0-47,0 0 16,-23 0-16</inkml:trace>
  <inkml:trace contextRef="#ctx0" brushRef="#br0" timeOffset="51505.21">11312 7949 0</inkml:trace>
  <inkml:trace contextRef="#ctx0" brushRef="#br0" timeOffset="54104.55">10724 6891 0,'0'-24'47,"0"1"-32,0-1 1,24 24-1,-1 0-15,1 0 16,23 0 0,0 0-1,24 24-15,-71-1 16,23 1 0,1-1 15,-24 1 0,0-1-15,0 1-16,-24 23 15,1-24 1,-24 1 0,0-24 15,23 0-31,1 0 15,-1 0-15,95 23 157,-24 1-142,-47-1-15,23-23 16,1 24 0,-1 23-1,-23-24 16,0 1-15,0-1 0,0 1-1,0-1 17,0 1-17,-47-24 1,0 0 15,24 0-31,-1 0 16,1 0-1,-1 0 1</inkml:trace>
  <inkml:trace contextRef="#ctx0" brushRef="#br0" timeOffset="55040.03">11336 6867 0,'-24'0'16,"1"0"-16,-24 0 15,0 47 1,0-23-16,0 23 16,47-24-16,-24 1 15,24 23 1,-23-47-16,23 23 15,0 1 1,0-1-16,0 1 16,0-1-1,0 1 1,0-1-16,23 1 16,1-1-1,-1 1-15,24-1 16,0-23-1,-23 0 1,-1 0 0,1 0-1,-1 0-15,24 0 32,-47-23-32,0-24 62,-23 23-46,-1 24-16,1 0 15,-24 0-15,23 0 47,1 0-47,-1 0 31,-23 0-31</inkml:trace>
  <inkml:trace contextRef="#ctx0" brushRef="#br0" timeOffset="68952.5">21543 5315 0,'-24'0'46,"1"-24"-46,-71 1 16,94-1-16,-71 1 16,24 23-1,24 0-15,-24 0 16,23 0-16,-23 0 16,24 0-1,-1 0-15,1 23 16,-1 1-16,1 23 15,23-24-15,0 1 16,0-1 0,0 1 31,70-24-32,1 0-15,-1 0 16,1-24-1,-24 1 1,-24-24-16,1 23 16,-24 1-1,0-1-15,0 1 16,23-1-16,1 1 16,-24-1-1,0 1 1,0-1-1,0 71 110,0-23-125,0 46 16,0-46-16,0 46 16,0 1-16,0-48 15,0 1-15,0-1 16</inkml:trace>
  <inkml:trace contextRef="#ctx0" brushRef="#br0" timeOffset="69912.07">21096 5715 0,'24'0'31,"46"0"-31,24 0 16,0 0-16,47 0 15,-23-47-15,-71 47 16,0-24-16,0 1 16</inkml:trace>
  <inkml:trace contextRef="#ctx0" brushRef="#br0" timeOffset="70760.97">21637 6209 0,'24'0'16,"-24"-24"0,0-47-1,0 48-15,0-1 16,-47 24-16,23 0 16,-47 0-1,48 0 1,-1 0-16,-23 47 15,24-23-15,-1 0 16,24-1 0,-23-23-16,23 24 15,0-1 1,0 1 0,0-1-16,23 1 15,1-24 1,23 23-1,-24-23-15,1 0 16,-1 0-16,24 0 16,-23 0-16,23-23 15,-23-48-15,23 1 16,-47-72-16,0 72 16,23 23-16,-23 23 15,0 1-15,0 117 125,0-71-125,24 48 16,-24-1-16,47 1 15,-47 47 1,47-48-16,-24-23 0,1 24 16,-24-48-16,23 1 15,1-1 1</inkml:trace>
  <inkml:trace contextRef="#ctx0" brushRef="#br0" timeOffset="71537.56">21990 6162 0,'23'0'31,"-23"-24"-31,24 24 15,23 0 1,0 0 0,-47 47-1,23-47 1,-23 24-16,0-1 16,0 1-1,0-1-15,24-46 125,47-71-109,-71 70-16,47-23 15,-47 70 95,0 48-110,0-24 15,0-23 1,0-1-16,0 1 16,0-1-16,23 24 31,1-47-15,-1 0-16,24 0 15,0 0-15,0 0 16</inkml:trace>
  <inkml:trace contextRef="#ctx0" brushRef="#br0" timeOffset="72089.45">22437 5409 0,'0'-24'31,"47"24"-15,23 0-16,-46 0 16,46 0-16,-23-23 15,0 23-15,-23-24 16,23 24-16,0 0 16</inkml:trace>
  <inkml:trace contextRef="#ctx0" brushRef="#br0" timeOffset="72450.33">22484 5597 0,'0'24'31,"141"-24"-31,-47 0 16,23 0-16,-46 0 16,-24 0-16,-47-24 15</inkml:trace>
  <inkml:trace contextRef="#ctx0" brushRef="#br0" timeOffset="73273.55">23095 4915 0,'24'0'62,"46"0"-46,-70 24-16,24-1 16,-24 1-16,23-24 15,-23 47-15,0 0 16,0-24-1,0 48-15,0-48 16,0 24-16,0 24 16,0-24-16,-23 47 15,-1-47 1,24-23 15,-23-1-15,164-23 93,-94 0-109,0 0 16,-24 0-16,24 0 15</inkml:trace>
  <inkml:trace contextRef="#ctx0" brushRef="#br0" timeOffset="74434.08">23566 5009 0,'23'0'31,"24"0"-15,-23 0-16,-24 24 15,23-1-15,1 1 16,-1-1-16,-23 48 16,0-48-1,0 24 1,0-23-16,0 23 15,0-24-15,0 24 16,0-23-16,0-1 47,0-46 62,24-165-109,-1 117 16,48-23-16,-48 24 16,1-1-16,-1 48 15,-23-1-15,0 0 16,24 1-16,-24-1 15,-24 24 110,1 24-93,-1 23-17,1 0-15,-1 0 16,24-23-16,-47 46 16,47-46-16,0-1 15,0 24-15,0 0 16,0-23-1,0-1 1,0 1 0,24 23-16,-24-24 15,23-23-15,1 24 16,46-1-16,-23 1 16,-23-24-1,-1 0 1,1 0-16,-1 0 15,1 0-15,23 0 16,0 0-16,0 0 16,-23 0-16,23 0 15,-24 0 1,24 0 31,-23-24-32,-1 24 1</inkml:trace>
  <inkml:trace contextRef="#ctx0" brushRef="#br0" timeOffset="-158620.12">21802 5174 0,'0'94'62,"0"-24"-46,0-46-16,23-1 15,-23 1 48,47-24-47,-23 0-1,-1 0 1,1 0-16,-1-24 15,-23 1 1,0-1 0,0 1-16,24-1 31,-24 1-31,0-1 62,0 71 63,0 47-125,0 0 16,0 1-16,0-48 16,0 47-1,23-24-15,-23 1 16,24-48-16,-24 24 16,0-23 30,0 23 1,0-24-15,-47-23 93,47-23-125,-24-1 15,1 1 1,23-24-16,0 0 15,-24 23-15,24-23 16,0 0-16,0 0 16,0 0-1,0 24-15,0-1 16,0 1 0,0-1-1</inkml:trace>
  <inkml:trace contextRef="#ctx0" brushRef="#br0" timeOffset="-155660.25">20367 5174 0,'0'-24'16,"141"-70"-16,-47 71 15,71-1-15,23-23 16,47 0-16,-23 0 15,47 23-15,-1 24 16,-211 0 0,141-47-16,-23 47 15,-71 0-15,47-23 16,-117-1-16,46 24 16,-23 0-16,0-23 15,24 23-15,47-24 16,-48 24-16,1 0 15,-1 0-15,48 0 16,23 0-16,47 0 16,47 0-16,-23 0 15,-24 0-15,0-47 16,-47 47-16,-23-23 16,0-48-16,-24 48 15,-47-1-15,-24 1 16,1 23-16,-24 23 156,0 71-140,0 24-16,0 70 15,0 0-15,0 71 16,0-94-16,0 46 16,0-23-16,0 0 15,0-23-15,0-71 16,0-70-16,0 23 15,0-24-15,0 24 94,-71-23-94,-23-24 16,-24 23-16,24-23 15,0 24-15,-94-1 16,47 24-16,118-47 16,-119 24-16,1-1 15,-70 1-15,-72 23 16,95-47 0,-23 0-16,-1 0 15,24 0-15,0 0 16,23 24-16,-70-24 15,47 23-15,141-23 16,-47 0-16,-71 0 16,-23 0-16,0 0 15,70 0-15,47 0 16,48 0-16,-24 0 16,-24 0-16,24 0 15,0 0-15,24 0 16,-1 0-1,1 0-15,-1 0 47,1 0 0,23-23-31,-47-72-16,47 25 15,-24-24-15,24 23 16,0-46 0,0 23-16,0-24 15,0 47-15,0 24 16,-23-70-16,23 46 16,0 1-16,0 23 15,0 0-15,0 23 16,0 1-16,0-1 15,0 1 1,0-1 0,0-23 77,0 0-93,0-24 16,0-23-16,0-23 16,0-1-16,0 1 15,0 22-15,0 25 16,0-24-16,0 47 16,0 23-1,0 1 1</inkml:trace>
  <inkml:trace contextRef="#ctx0" brushRef="#br0" timeOffset="-155036.75">24342 4680 0,'0'0'0,"47"-24"16,23-23-16,1 0 15,46-47-15,-70 47 16,48-70-16,-1 46 16,0-47-16,0 24 31,0-70-15,-94 140-16,0 1 15,0-1-15</inkml:trace>
  <inkml:trace contextRef="#ctx0" brushRef="#br0" timeOffset="-154532.49">25306 3269 0,'0'47'31,"0"0"-16,0 47-15,0-71 16,0 48-16,47 23 16,-24 24-16,-23 46 15,71-93-15,-47-1 16,-24 24-16,0-23 16,23-24-16,1-47 15</inkml:trace>
  <inkml:trace contextRef="#ctx0" brushRef="#br0" timeOffset="-154156.47">25329 3786 0,'24'0'79,"47"0"-79,23 0 15,-24-23-15,-46 23 16,46-24-16</inkml:trace>
  <inkml:trace contextRef="#ctx0" brushRef="#br0" timeOffset="-152788.75">25988 3951 0,'0'-24'0,"0"1"15,-24-1-15,1 1 16,-1-1-16,1 1 16,-1-1-16,1 24 15,-1 0-15,-23 0 16,-23 0-16,46 0 15,-23 0 1,24 24-16,-1-24 16,24 47-16,0 0 15,0 0-15,0-24 16,0 1-16,0 23 16,0 0-1,24-24 1,-1-23-16,24 0 15,0 0-15,-23 0 16,23-70-16,-24-24 16,-23 0-16,0 47 15,47-47-15,-47 47 16,0 70 31,24 118-32,-24-117-15,23 23 16,-23-24-16,24 48 16,-1-71 15,24 0-15,1-24-1,-25-23-15,1 94 63,23 0-48,-47-23 1,47 23-16,-24-47 0,1 0 16,23 0-1,0 0-15,-24 0 16,1 0-16,23-47 15,-24 0-15,48 23 16,-71-23-16,23 47 16,-23-23-16,0-48 15,24 71-15,-24-23 16,0-24-16,0 23 16,0 1-16,0-1 15,-71-23 1,24 47-1,24 0-15,-1 0 16,-23 24 0,47 46-16,-23 1 15,23-1-15,0-23 16,23 24 0,1-48-16,-1-23 15,1 0-15,-1 0 16,1 0 15,-1 0-31,1 0 16,-24 24 46,47 93-62,-24-93 16,-23-1-16,24 72 15,-24-72 1,0 24-16,0-23 16,0-1-1,0 1-15,-47-24 16,23 0-16,1 23 16,-1-23-1,1 0-15,-24 0 31,23-70-15,24-1-16,0 1 16,0-1-16</inkml:trace>
  <inkml:trace contextRef="#ctx0" brushRef="#br0" timeOffset="-151636.75">26694 3857 0,'0'-24'16,"23"24"-1,24 0 1,-23 0 0,-1 0-1,1 0-15,23-23 16,-47-24-1,0 0-15,0 23 16,0-23 0,-24 24 15,1 23-15,-1 0-1,24 47 1,0 23-1,0 1-15,0-48 16,0 48-16,0-24 16,0-24-16,0 1 15,0-1-15,24-23 16,-1 0-16,1 0 16,-1-23-16,-23-1 15,24-23-15,-24 0 16,23-23-16,-23 46 15,24 24 64,23 0-64,-24 24 16,1-48-31,-24-23 16,47 24-16,-47-1 78,23 48-62,1-1-1,-1-23 17,1 0-17,23 0-15,-47-23 16,23-48-16,1-23 16,-24-24-16,0 48 15,0-48-15,0 1 16,0-24-16,0 23 15,0-23-15,0 23 16,0 48-16,0 46 16,0-46-16,0 46 15,0 71 32,0 235-47,0-141 16,94 118-16,-70-47 15,23-118-15,-24 47 16,-23-117-16,24 23 16,-24-24-16,0 1 15</inkml:trace>
  <inkml:trace contextRef="#ctx0" brushRef="#br0" timeOffset="-151300.18">27258 3363 0,'0'-24'16,"118"24"30,-48-23-46,1 23 16,-24 0 0</inkml:trace>
  <inkml:trace contextRef="#ctx0" brushRef="#br0" timeOffset="-150604.43">28081 3198 0,'0'-23'16,"-23"23"-16,-1 0 15,-23 0-15,24 0 16,-48 47 0,47 0-1,24-24-15,0 24 16,0-23-16,0 23 15,0-24-15,47 1 16,24 23-16,-24-47 16,-23 0-16,-1 23 15,1 1 32,-24-1-31,0 1-1,0 0-15,0-1 16,0 1-16,0-1 31,-24-23-15,1 0 0,-24-23-1,47-1-15</inkml:trace>
  <inkml:trace contextRef="#ctx0" brushRef="#br0" timeOffset="-150267.43">28199 2775 0,'0'70'16,"0"-23"0,0 48-16,47-1 15,-47 70-15,23-70 16,1 47-16,-24-47 15,0 1-15,0-1 16,0-47-16,23 0 16,-23-24-1,24 1-15,-1-1 16</inkml:trace>
  <inkml:trace contextRef="#ctx0" brushRef="#br0" timeOffset="-149428.26">28669 3457 0,'-23'0'0,"-1"0"0,1 0 31,-1 0-15,0 47-16,24 0 16,0 0-16,0-23 15,0-1-15,0 1 16,0-1-16,24-23 15,0 0 1,-1 0-16,-23-23 16,0-24-16,0-24 15,0 47-15,0 1 16,-23-48-16,-1 71 16,24 47 46,24 47-46,-1-94-16,1 24 15,-1-24-15,1 0 16,23 0-16,0 0 16,-47-47-1,0-47 1,23-47-16,-23 47 15,0-24-15,0 1 16,0 46-16,0 0 16,0 1-16,0 46 15,0-23-15,0 24 16,0 93 46,0 118-62,71-23 16,-48 0-16,1-1 16,-24-23-16,47-23 15,-24 23-15,-23-47 16,0-23-16,24-1 16,-24-46-1</inkml:trace>
  <inkml:trace contextRef="#ctx0" brushRef="#br0" timeOffset="-148884.28">29069 3198 0,'23'0'47,"24"0"-47,-23 0 0,-1 24 16,-23-1-1,0 1-15,24 23 16,0-24 0,-24 24-16,0 0 15,0 0-15,0-23 16,0-1-16,0 1 16,-48-1-1,1-23 1,0 0-1,24 0-15,-1 0 16,24-23 15,0-1-31</inkml:trace>
  <inkml:trace contextRef="#ctx0" brushRef="#br0" timeOffset="-148364.37">29328 3433 0,'47'0'78,"-24"-23"-62,1-1-16,-24-23 16,47-23-16,-47-1 15,0 48-15,0-24 16,0 23-16,0 1 16,0-1-16,-24 24 15,-23 0 1,24 24-1,23-1-15,0 71 16,0 0-16,0 0 16,0 0-16,23-23 15,24-24-15,-23 0 16,-1-47 0,1 0-16</inkml:trace>
  <inkml:trace contextRef="#ctx0" brushRef="#br0" timeOffset="-131357.8">25024 8184 0,'70'0'16,"-46"0"-16,23 0 15,-24 0 1,1 47-16,-24 0 31,0-23-31,0 23 16,0 0-16,0 0 16,0 0-16,0 0 15,-24-24-15,1 1 16,23-1-16,-47 1 31,23-24 63,71-47-94,0 0 15,0 23-15,24-23 16,-1 0-16,-46 24 16,23-24-16,24 0 15,-71 23 1,23 1 0,-23-1 155,-47 24-171,-23 0 16,-1 71-16,24-71 16,-24 70-16,24-46 15,0-1-15,47 1 16,-23-1 0,23 48-1,0-48 1,0 24-16,23 0 15,48 1-15,-48-25 16,24 24-16,0-23 16,-23-24-16,-1 0 15,1 23-15,0-23 16,-1 0 31</inkml:trace>
  <inkml:trace contextRef="#ctx0" brushRef="#br0" timeOffset="-130467.69">25235 9078 0,'24'0'16,"-1"23"0,-23 1-1,47-1-15,-47 1 16,24 23-16,-24 0 15,0 0 1,0-23 0,0-1-1,0-70 110,23 23-109,1 1-16,0 23 78,-1 0-78,1 0 31,-1 0-15,1 0 0,-1 0-1,-23 23 16,24 1-15,-24 23 0,0-23-1,0-1 1,0 1 15</inkml:trace>
  <inkml:trace contextRef="#ctx0" brushRef="#br0" timeOffset="-129341.24">25635 9337 0,'24'0'47,"-1"0"-32,1 0-15,-1 0 16,1 0-16,-1 0 16,1 0-16,-1 0 15,-23-48-15,0 25 16,0-24 0,-23 47-1,-1 0 1,1 0-1,-1 0-15,1 0 16,23 23 15,-24 24-31,24-23 16,0 0-16,0 23 16,0 0-16,0-24 15,24 1-15,-1-24 16,1 0-16,-1 0 15,24 0 1,-23 0 0,23 0-16,-24-24 15,1 1-15,-24-24 16,0 23 0,0 1-16,0-1 15,0 48 79,0-1-94,0 48 16,0-48-16,23 24 15,-23-23 1,24-24 15,47 23-15,-48-23-16,24 0 15,-23 0-15,23 0 16,-24-47-16,1 24 16,-24-24-16,0 70 93,0 24-93,0-23 16,0-1-16,23 24 16,1-23-16,-1-1 15,1 1-15,-1-24 16,24-71 31,-47-46-47,0 23 15,0 23-15,0 47 16</inkml:trace>
  <inkml:trace contextRef="#ctx0" brushRef="#br0" timeOffset="-128780.34">26576 8513 0,'47'0'78,"94"0"-78,-23 0 15,-71 0-15,23 0 16,-23 0 0</inkml:trace>
  <inkml:trace contextRef="#ctx0" brushRef="#br0" timeOffset="-128332.98">26435 8819 0,'47'47'63,"23"-47"-63,1 24 15,-24-24-15,47 0 16,-23 0-16,-1 0 16,-46 0-1</inkml:trace>
  <inkml:trace contextRef="#ctx0" brushRef="#br0" timeOffset="-126093.77">27352 8419 0,'0'-23'0,"47"23"16,-23 0-1,23 23 1,0 1-16,-24 23 15,1 23-15,-1-46 16,-23-1-16,0 24 16,0-23-16,24 23 15,-24 0 1,0-23-16,0-1 16,-24-23 109,71-70-125,0 23 15,-23-1-15,46-46 16,-46 47-16,23 0 15,-24 0-15,-23-23 16,-23 70 172,-24 23-173,0 24-15,0 0 16,23 0-16,1-23 15,-1 23-15,1 23 16,23-46-16,0 23 16,-24-23-1,24-1-15,0 1 16,0 23 0,24-47-1,-24 23-15,70 1 16,-46-24-16,-1 23 15,1-23-15,-1 0 16,24 0-16,-23 0 16,-1 0-16,1 0 15,47 0 1,-48 0 15,1 0-31,-1 0 16</inkml:trace>
  <inkml:trace contextRef="#ctx0" brushRef="#br0" timeOffset="-125181.13">28410 8702 0,'24'-24'31,"23"24"-15,-24 0-16,24 0 15,-23 0-15,47 0 16,-48 0 0,-46 0 109,-1 0-125,1 0 15</inkml:trace>
  <inkml:trace contextRef="#ctx0" brushRef="#br0" timeOffset="-123892.35">28857 8419 0,'0'-23'31,"71"23"0,-48 0-15,24 0-16,-23 0 16,23 0-1,-24 23 16,-23 1-15,0 23-16,0-24 16,0 1-16,0-1 15,0 1-15,0-1 16,0 1-16,0-1 16,0-46 140,24-1-156,-24 1 15,23-1-15,-23 1 16,24-1-16,-1-23 16,25 47-1,-48-23-15,47 23 16,-24 0 0,1 0 46,-1 70-31,24-23-31,-47 0 16,0 0 0,0 24-1,0-24-15,0 0 0,24 0 16,-24-23-16,0 46 15,0-46-15,23 46 16,-23 1 0,0-24-1,47-24-15,-23 48 16,-1 23-16,24-70 16,-47 23-16,71 23 15,-24-23 1,0-23-16,0-24 15,24 0 1,23 0-16,-24 0 16,-46 0-16,23-24 15,-24 1-15,1-24 16</inkml:trace>
  <inkml:trace contextRef="#ctx0" brushRef="#br0" timeOffset="-121589.27">30292 8325 0,'0'-23'16,"0"-1"0,0 1-16,0-24 15,0 23-15,0 1 16,0-1-16,0-23 16,-47 24-16,23 23 15,24-24-15,-47 24 16,24 0-1,-24 0 17,47 24-17,0 23-15,0-24 16,0 24 0,0-23-16,0 23 15,0 0 1,23-24-16,1 24 15,-1-47-15,24 0 16,0 0 0,-23 0-16,-1 0 15,24-70-15,-23-24 16,-1 0-16,48 23 16,-47 0-16,-24 1 15,0 46-15,0 1 16,0-1-16,0 1 15,-24 23 95,24 94-110,0-24 15,0 1-15,0-24 16,0 24-16,0-1 16,0-23-16,24 24 15,23-24-15,-24-24 16,1 1 0,23-24 15,0 0-31,0-47 15,23-47-15,-23 23 16,-47 1-16,47-1 16,-47 48-16,0 70 78,0-24-63,0 24-15,47-23 16,-47-1-16,47-23 16,-23 0 15,-1 0-15,1 0-1,-24 71 48,0-24-63,23 23 15,-23-23-15,0 0 16,0-23-16,0-1 16,0 1-16,0 23 15,0-24-15,0 25 16,0 22-16,0-46 15,0-1-15,-47-46 125,47-24-109,0 0-16,0 23 16,-23 0-16,23-23 47,47 47-32,47-23-15,-94-1 16,94-23-16</inkml:trace>
  <inkml:trace contextRef="#ctx0" brushRef="#br0" timeOffset="-121148.03">31868 7643 0,'0'94'47,"-24"94"-47,24-46 16,-23-48-16,23 23 15,-24 48-15,1-24 16,23-47-16,-24 0 16,24 24-16,-47-48 15,47-23-15,-24 0 16,24-23-16</inkml:trace>
  <inkml:trace contextRef="#ctx0" brushRef="#br0" timeOffset="-120363.97">32197 8702 0,'0'-24'16,"0"0"-1,0 1 1,-24 23-16,1-24 16,-24 24-1,-24-23-15,48 23 16,-24 0-16,23 0 31,-23 0-31,47 23 16,-23 24-16,23 24 15,0 0-15,0-1 16,0-46-16,0 23 16,47 0-16,23-47 15,-46 0 1,23 0-1,23-24 1,1-93-16,-48 23 16,24-24-16,0 47 15,-47-23-15,0 47 16,47-23-16,-47-1 16,0 48-16,0-24 15,0-24-15,0 48 16,0-1-16,0 1 47,-23 46-16,23 189-15,0-165-16,0 23 15,0 24-15,0-23 16,0 23-16,0-23 15,0-24 1,0 23-16,0-46 16</inkml:trace>
  <inkml:trace contextRef="#ctx0" brushRef="#br0" timeOffset="-119570.19">32550 8584 0,'23'0'0,"1"0"16,-1 0 30,-23 47-30,0 0 0,0-23-1,0 23-15,0 0 16,-23 0 0,-1-24-1,1-23 48,23-70-48,23 23-15,24 0 16,-23-24-16,-1 0 16,24 1-16,-47 46 15,0-23-15,0 71 94,-23 23-63,23-24-15,0 24-1,0 0 1,0-23-16,0 47 16,0-48-16,23 1 15,-23 23-15,24-47 16,-1 0-16,-23 23 16,47-23-16,-23 0 15,-1 0 16</inkml:trace>
  <inkml:trace contextRef="#ctx0" brushRef="#br0" timeOffset="-119118.01">33067 7714 0,'24'94'31,"23"-47"-31,-24 47 16,1-24-16,23 95 16,23 0-16,-70-71 15,0 23-15,24-23 16,-24-23-16,0-47 15,0 23-15,-24 47 16,24 0-16,-47-71 16,24 24-16,-24 0 15,0-23-15,-24 23 16,-70-47-16,23 23 16,-23-23-16,-47 0 15</inkml:trace>
  <inkml:trace contextRef="#ctx0" brushRef="#br0" timeOffset="-118302.19">30174 7737 0,'-23'0'0,"-1"0"16,-23 24-1,24 23 1,-1-24-16,24 48 15,0 70-15,-23 0 16,23-47-16,0 0 16,0 0-16,0-23 15,0-24-15,0 94 16,47 0-16,0-94 16,23 71-1,24-24-15,0-24 16,-70-23-16,23-23 15,0-1-15,0 1 16,-23-24-16,23 0 16,-24 0-16</inkml:trace>
  <inkml:trace contextRef="#ctx0" brushRef="#br0" timeOffset="-117435.66">26764 10936 0,'94'0'32,"-23"0"-17,-24 0-15,47 0 16,-24 0-16,1 0 15,-48 0-15,24 0 47,1 0-31,-25 0-16,1 0 16,-1 0 46</inkml:trace>
  <inkml:trace contextRef="#ctx0" brushRef="#br0" timeOffset="-116948.31">26905 11171 0,'24'23'16,"-1"1"-16,24-24 0,-23 0 16,23 0-16,23 0 15,-46 0-15,-1 0 16,24 0-1,-23 0-15,-1 0 32,1 0-17,0 0 1,23 0 0,-24 0-1</inkml:trace>
  <inkml:trace contextRef="#ctx0" brushRef="#br0" timeOffset="-116092.94">28128 10489 0,'0'-24'16,"-117"24"15,117 24-15,-47 23-16,-1 0 15,25 0-15,-1-23 16,1 23-16,23-24 16,-24 1-16,24 23 15,0-24 1,0 1-1,0-1-15,0 1 16,0 23-16,0-24 16,0 1-16,24 46 15,23-23-15,24-23 16,-48 23-16,24-47 16,-23 0-1,23 0 1,-24 0-16,24 0 31,-23 0-31,-1-24 16,24-70-16,-23 94 15,-24-47-15,0 24 16,0-1 0,0-23-16,-24 24 15,1 23 1,-1 0-16,-23 0 15,0 0-15,24 0 16,-24 0-16,0 0 16,23 0-16,1 0 15</inkml:trace>
  <inkml:trace contextRef="#ctx0" brushRef="#br0" timeOffset="-115292.34">28622 10912 0,'71'0'78,"-1"0"-63,-23 0-15,24 0 16,-48 0-16,1 0 16,-48 0 77,-93 0-93,70 24 16,23-24-16</inkml:trace>
  <inkml:trace contextRef="#ctx0" brushRef="#br0" timeOffset="-112525.08">30833 10207 0,'-24'0'31,"24"23"-31,0 1 16,0 46-16,-23 1 15,-1 46-15,-23-46 16,47 23-16,0 47 15,-23-47-15,23 0 16,0 47 0,0-70-16,0 23 15,23-94-15,-23 24 16,0-1-16,24 24 16,-1-23-16,1-1 15,-1-23-15,1 24 16,23-1-16,0 1 15,0 23-15,23-47 16,-23 47-16,1-24 16,-1-23-16,0 0 15</inkml:trace>
  <inkml:trace contextRef="#ctx0" brushRef="#br0" timeOffset="-111108.51">31115 10348 0,'24'0'32,"70"0"-32,-71 0 15,1 0-15,-1 0 16,1 0-16,-1 0 15,1 0-15,-24 23 16,23-23-16,1 24 16,-24 46-16,0-46 15,0-1 17,0 1-17,0-1 1,0 25-1,0-1 1,-24-24-16,1 1 31,23-1-15,-24-23-16,24 24 31,-23-24-15,23 23-1,0 24 32,-24-23-31,24-1 46,-47 1-46,71-24 125,-1 23-126,1-23 1,-1 0 0,1 0-1,23 0 95,-24 0-95</inkml:trace>
  <inkml:trace contextRef="#ctx0" brushRef="#br0" timeOffset="-110356.98">31726 10183 0,'0'47'47,"0"-23"-32,-23 70-15,-1-24 16,24 1-16,0-24 16,0 24-16,-23-1 15,23 1-15,0-48 16,0 24-16,-47 0 16,47-23-16,0-1 15,0 1-15,23 46 16,24-23-1,24 0-15,-71-23 16,71 23-16,-24-47 16,-24 0-1,24 0 32</inkml:trace>
  <inkml:trace contextRef="#ctx0" brushRef="#br0" timeOffset="-108884.38">32103 10348 0,'-47'0'78,"47"23"-62,-71 71 0,48-47-16,23-23 15,0 47-15,-24-24 16,1-24-16,23 24 16,0 0-16,0-23 15,0 23 1,0-24-16,23 1 15,1 23 1,23-24-16,-24 1 16,1-24-16,23 23 15,-24-23 32,24 0-47,-47-23 16,0-1-16,0 1 15,0-1-15,0 1 16,0-1 0,-23 1 15,-1 23-31,1 0 16,-1 0-1,1 0 1,-1 0-1,1 0 1,23 23 31</inkml:trace>
  <inkml:trace contextRef="#ctx0" brushRef="#br0" timeOffset="-108420.2">32479 9854 0,'-23'0'15,"23"23"-15,0 48 16,23-24-16,48 47 15,-48-23-15,48 23 16,-48-71-16,-23 24 16,47 24-16,-47-48 15,0 48-15,0-48 16,24 48-16,-24-24 16,0 24-16,0-24 15,0-24 1,0 48-16,-24-24 15,24-24-15,-70 24 16,46 24-16,-46-71 16</inkml:trace>
  <inkml:trace contextRef="#ctx0" brushRef="#br0" timeOffset="-107571.16">26811 12676 0,'24'0'16,"23"0"-1,0 0-15,0 0 16,23 24-16,24-24 16,0 0-16,-70 0 15,47 47-15,-24-47 16,-24 0-16</inkml:trace>
  <inkml:trace contextRef="#ctx0" brushRef="#br0" timeOffset="-107220.56">27070 12982 0,'70'0'16,"1"0"-16,-1 0 16,1 0-16,0 0 15,-24 0 1,-24 0 0,24 0-1,-23 0 1</inkml:trace>
  <inkml:trace contextRef="#ctx0" brushRef="#br0" timeOffset="-106470">28293 12159 0,'-118'47'47,"95"-24"-32,-24 24-15,47-23 16,-47 70-16,23-47 15,24-24-15,0 1 16,0 0-16,0-1 31,0 48-15,0-24-16,71-47 16,-71 47-16,47-47 15,0 23-15,0 1 16,-24-24-1,48 0-15,-48 0 16,24 0-16,-23 0 16,-1-24-16,24-23 15,-47-23 1,0 46-16,0-23 16,0 24-1,0-1-15,-47 0 31,24 24-15,-24 0 0,23 0-16,-23 24 15,24-24 1,23 24-16,0-1 31</inkml:trace>
  <inkml:trace contextRef="#ctx0" brushRef="#br0" timeOffset="-105548.04">28857 12606 0,'24'0'63,"23"0"-48,-24 0-15,24 0 16,-23 0-16,-1 0 16,-46-47 156,-24 47-157,23 0 63,48 0 0,23 0-62,-24 0-16,24 0 16</inkml:trace>
  <inkml:trace contextRef="#ctx0" brushRef="#br0" timeOffset="-103947.02">31162 12112 0,'24'70'47,"-24"-46"-31,0 46-1,23-23-15,-23 47 0,47-23 16,-47 0-16,0-48 15,0 1 110</inkml:trace>
  <inkml:trace contextRef="#ctx0" brushRef="#br0" timeOffset="-103036.78">31491 12041 0,'47'0'62,"0"0"-62,-23 0 16,-1 47-1,24-23 1,-47-1-16,0 1 16,24-1-16,-1 24 15,-23 0-15,0 0 16,0 0-16,0-23 15,0 23-15,0-24 16,0 25 0,0-1-16,0-24 47,0 1-47,48-24 140,22 0-140,1 0 16,-24 0-16,47 0 15,-24 0-15,-23 0 16,-23 0-16,-1 0 16,-46 0 93,-48 0-93,-23 0-1</inkml:trace>
  <inkml:trace contextRef="#ctx0" brushRef="#br0" timeOffset="-101931.72">29375 8255 0,'0'-71'47,"0"-23"-32,0-24-15,0 24 16,0-70-16,0 70 16,0-71-16,0 0 15,0 48-15,-24-71 16,24 47-16,-47 70 16,47 47-16,0-46 15,-23 23-15,23 23 16</inkml:trace>
  <inkml:trace contextRef="#ctx0" brushRef="#br0" timeOffset="-100770.65">29045 5644 0,'0'-23'15,"0"46"16,24 95-15,-24-71-16,0 23 16,0 1-16,0 23 15,0-47-15,0-24 16,0 25-16,23-48 16,1 23 109,-1-23-110,24 0-15,1 0 16,-1 0-16,47 0 15,-71 0-15,48 0 16,-1 0-16,1 0 16,-48 0-16,1 0 15,-1 0 1</inkml:trace>
  <inkml:trace contextRef="#ctx0" brushRef="#br0" timeOffset="-100324.43">29869 5456 0,'0'23'16,"0"25"0,0-1-16,0 23 15,0-46-15,0 46 16,0 24-16,23-23 15,1 46-15,-24-93 16,0 23-16,0-24 16,0 1-16,23 23 15,1-47 63</inkml:trace>
  <inkml:trace contextRef="#ctx0" brushRef="#br0" timeOffset="-99643.09">29892 5503 0,'0'-24'16,"24"-23"-1,23 47 1,23 0-16,-23-23 16,-23 23-16,23 0 15,-24 0-15,24 0 16,-23 0-1,-1 0-15,1 23 16,-24 1 0,0 23-1,0-23 17,0-1-17,0 1 1,-24-1-1,-46 24-15,46-23 16,-46-1-16,23 24 16,23-23-16,-23-24 15,-23 47-15,70-24 16</inkml:trace>
  <inkml:trace contextRef="#ctx0" brushRef="#br0" timeOffset="-99277.73">29916 5856 0,'47'0'16,"0"0"-16,23 47 15,-46-24-15,70 24 16,-71 0-16,24-23 16,0 23-16,0 24 15,47 23-15,-46-47 16,-1 0 0,0 0-16,23 23 15,-46-46-15,-1-24 63,1 0-48</inkml:trace>
  <inkml:trace contextRef="#ctx0" brushRef="#br0" timeOffset="-82635.96">17451 8090 0</inkml:trace>
  <inkml:trace contextRef="#ctx0" brushRef="#br0" timeOffset="-82236.42">17380 8278 0</inkml:trace>
  <inkml:trace contextRef="#ctx0" brushRef="#br0" timeOffset="-82051.81">17380 8278 0,'0'24'78,"-23"23"-78</inkml:trace>
  <inkml:trace contextRef="#ctx0" brushRef="#br0" timeOffset="-81892.69">17333 8372 0,'-23'24'47</inkml:trace>
  <inkml:trace contextRef="#ctx0" brushRef="#br0" timeOffset="-81724.72">17310 8419 0,'0'47'47,"-24"-23"-32</inkml:trace>
  <inkml:trace contextRef="#ctx0" brushRef="#br0" timeOffset="-81570.29">17239 8584 0</inkml:trace>
  <inkml:trace contextRef="#ctx0" brushRef="#br0" timeOffset="-78923.95">17051 8890 0,'0'23'188,"23"-23"-172,-23-47 515,0 24-531,24 23 234,-24-24-171</inkml:trace>
  <inkml:trace contextRef="#ctx0" brushRef="#br0" timeOffset="-72339.19">29516 10583 0,'0'-24'16,"-24"24"0,-23 0-1,0 0-15,0 0 16,-23 0-1,46 0-15,1 0 16,-1 24 0,0 0-1,1 23 1,23 0 0,0-24-16,0 24 15,0-23-15,0 23 16,0-24-1,23 48 1,1-71-16,0 23 16,23 1-16,0-1 15,-24 1-15,48-24 16,-48 0-16,24 0 16,-23 0-16,23 0 62,-24-24-31,-23 1-15,0-1-16,0 1 16,0-1-1,0 1-15,0-1 16,0-23-16,-23 47 15,-1-23-15,1-71 16,-1 94-16,1-24 16,-1-23-16,1 47 62,-1-23 1</inkml:trace>
  <inkml:trace contextRef="#ctx0" brushRef="#br0" timeOffset="-71532.48">29963 11100 0,'-24'0'15,"1"0"-15,-24 0 32,23 24 14,48-24 64,-24-24-79,0 1-31,0-1 16,0 1-1</inkml:trace>
  <inkml:trace contextRef="#ctx0" brushRef="#br0" timeOffset="-70780.72">30245 10489 0,'0'47'110,"0"47"-110,0-47 15,0 24-15,0-48 16,0 1-16,0-1 16,0 1 15,0 23-15,0-24-1,0 1 188</inkml:trace>
  <inkml:trace contextRef="#ctx0" brushRef="#br0" timeOffset="-69348.36">29774 12182 0,'-23'0'16,"-1"0"-16,1 0 15,-1 0 1,1 0-1,-1 0 1,1 0-16,23 24 16,0-1-16,0 24 15,0 0-15,0 24 16,0-24 0,23-47-1,48 23 1,-48 1-16,24-24 15,-23 0 1,23 0 0,0 0-1,-23 0-15,-1 0 32,-23-24-17,24 24 16,-1-47-31,-23-23 16,0 46-16,0-23 16,0 24-16,0-24 15,0 23 1,-47 24 0,24 0-1,-24 0-15,23 0 16,0 0 31,24 24 15</inkml:trace>
  <inkml:trace contextRef="#ctx0" brushRef="#br0" timeOffset="-68580.49">30174 12370 0,'0'24'110,"0"-1"155</inkml:trace>
  <inkml:trace contextRef="#ctx0" brushRef="#br0" timeOffset="-68164.24">30409 12159 0,'24'0'63,"-24"23"-48,23 1-15,-23-1 16,0 24-16,0 0 16,0-23 15,24-24 16</inkml:trace>
  <inkml:trace contextRef="#ctx0" brushRef="#br0" timeOffset="-67676.83">30974 11806 0,'-47'23'47,"23"25"-32,-23 22-15,24-23 16,23 0-16,0 24 15,-24-1-15,24 1 16,-47-1-16,47-46 16,0 23-16,0 0 15,0-24-15,24 1 16,23 70-16,0-47 16,0-23-16,0 23 15,0-24-15,23-23 16,-22 24-16,22 23 15,1-47 1,-1 0-16,-46 0 16</inkml:trace>
  <inkml:trace contextRef="#ctx0" brushRef="#br0" timeOffset="-66963.88">32103 11571 0,'0'-24'15,"47"24"-15,-24 47 16,24 24-16,-23-24 15,46 70-15,-23-22 16,-23-25-16,0-23 16,-1-23-16,-23-1 15,0 24-15,0-23 16,0 23 0,47 23-1,-23-23-15,-24-23 16,0 23-16,0 0 15,0 24-15,0-48 16,0 48-16,0-24 16,0 0-1,0-24-15,0 24 16,0 0-16,0-23 16,-24-1-16,1 1 15,-24-1-15,-24 24 16,-47-23-16</inkml:trace>
  <inkml:trace contextRef="#ctx0" brushRef="#br0" timeOffset="-65988.08">26976 13993 0,'94'0'0,"-47"0"15,-24 0-15,48 0 16,-24 0-16,0 0 16,-23 0-16,23 0 15,23 0-15,-23 0 16,0 0-16,0 0 16,0 0-1,-23 0-15,-1 0 16,24 24-16,0-24 15,0 0-15,0 0 16</inkml:trace>
  <inkml:trace contextRef="#ctx0" brushRef="#br0" timeOffset="-65422.17">27423 14369 0,'23'0'78,"-23"24"-78,71-24 16,-48 0-16,48 0 15,-24 0-15,-24 0 16,1 0-16,46 0 15,1 0-15,-48 0 16,48 0-16,-47 0 16,46 0-16,-46 0 15,23 0-15,-24 0 94</inkml:trace>
  <inkml:trace contextRef="#ctx0" brushRef="#br0" timeOffset="-64804.36">29398 13382 0,'0'94'62,"0"-24"-46,0-46-16,0 46 16,0-23-16,0 0 15,0 1-15,0-25 16,0 1-16,0-1 15,0 1 32,0-1-31,0 1-16,0 46 16</inkml:trace>
  <inkml:trace contextRef="#ctx0" brushRef="#br0" timeOffset="-63924.27">29375 13217 0,'-24'24'47,"-70"46"-47,71-23 16,-48 0-16,71-23 16,-71 46-1,48-46-15,23-1 16,-24 24-1,-23 0-15,24-23 16,-1-1 0,1 1 15,-1 23-15,24-23-1,24-1 63,46-23-62,-23 0-16,24 0 16,-1 0-1,1 0-15,-47 0 0,23 0 16,-24 0-16,1 0 31,-1 0-15,1 0-1,-1 0 95</inkml:trace>
  <inkml:trace contextRef="#ctx0" brushRef="#br0" timeOffset="-63355.4">29821 14111 0,'-23'0'15,"-1"0"17,-23 0-17,47-24 141,0 1-156</inkml:trace>
  <inkml:trace contextRef="#ctx0" brushRef="#br0" timeOffset="-62451.55">30221 13805 0,'0'-23'0,"-47"23"31,0 0-15,0 23-16,47 1 15,0 23 1,0-24-16,0 24 16,0-23-16,0 23 15,0-24 1,0 1 0,47-24-1,24 0 1,23 0-16,-71-47 15,1 47-15,-1-47 16,1 0 0,-24 23-16,0 1 15,0-1-15,0 1 16,0-1 0,0 1-16,0-1 15,0 0-15,-24 1 16,-23 23-1,-23-24 1,70 1-16,-47 23 16,0-24 15,0-23-15,47-23 46,0 46-46,0-23-16,0 24 15,23-24-15,24 0 16,-23 47 0,23 0-16,-24 0 15,24 0 1,-23 0-16,-1 0 15,1 0-15,-24 23 16,23-23-16,-23 24 16,0 23-16,0-24 15,0 1 1,0-1-16,0 1 16,-23-24-16,-1 70 15,-70-23-15,0 24 16,-23-48-16,70 1 15</inkml:trace>
  <inkml:trace contextRef="#ctx0" brushRef="#br0" timeOffset="-61397.43">28316 12229 0,'47'0'15,"-23"0"1,-1 0-16,1 0 15,-1 0 17,24 47-17,-47 0-15,24-23 16,47 46-16,-71-46 16,23-1-16</inkml:trace>
  <inkml:trace contextRef="#ctx0" brushRef="#br0" timeOffset="-60404.04">28410 12112 0,'-47'0'47,"0"23"-47,-23 1 15,-1 70-15,1-24 16,70-46-16,-47 23 15,23-24-15,24 24 16,-47 1-16,47-25 16,0 1-1,0-1 1,24 48 0,-1-48-1,24 24-15,-23-23 16,117 23-16,-94-24 15,23-23 1,24 24-16,-70-24 16,23 0-16,-24 0 31,1-24-15,-24 1-16,0-24 15,0 23-15,0-23 16,0 24-16,0-24 15,-24 23-15,-70 1 16,47 23-16,24 0 16,-1 0-16,-23 0 15,0 0-15,-23 0 16,23 0 0,47 23-1,-47 1-15,47-1 31,0 1-15,47-1 0,117-23-1</inkml:trace>
  <inkml:trace contextRef="#ctx0" brushRef="#br0" timeOffset="-59405.75">28269 10489 0,'-23'0'16,"-1"0"-16,-23 0 15,24 0-15,-24 0 16,23 0-16,1 0 15,-24 23 1,23 24-16,-70 24 16,70-24-16,24 0 15,-70 47-15,70-47 16,0 0-16,0 0 16,0-23-16,0-1 15,0 24-15,23-23 16,1 23-1,23-24-15,24 24 16,-71-23-16,23-24 16,24 0-16,-23 0 15,-1 0-15,1 0 16,23 0 0,23-24-16,-46 1 15,-1 23-15,1-24 16,-24 1 46,-24-1-46,-70-46-16,24 70 16,46 0-16,1 0 15</inkml:trace>
  <inkml:trace contextRef="#ctx0" brushRef="#br0" timeOffset="-39733.36">17992 7667 0,'0'47'109,"-24"0"-93,1-24-16,23 1 15,-47 46-15,47-46 16,-24-1 0,24 1-16,0-1 15,0 1-15,-23-1 16,23 1-16,-24 23 15,1 0 1,23-23 0,-24 23-1,24-24 1,-24 1 0,1 23-16,-1-47 15,24 23-15,0 24 16,-23-23-1,-1-1-15,48-46 172,23-24-172,-24-24 16,1 24-16,23 0 16,-47-23-16,47-25 15,-47 72-15,47-24 16,-47 23-16,24 1 15,-24-1-15,47 1 16,-24-1 0,1 1-1,-24-1-15,23 1 16,1-24-16,-24 23 16,23-23-1,1 24 1,-1-1-1,-23 1 1,0-1-16,0 1 16,24-1-1,-71 118 173,23-23-188,-23-1 0,24-46 15,23-1-15,0 24 16,-71 24-16,71-24 16,0-24-1,-23 1-15,-1-1 16,24 1 0,-47 47-16,47-48 15,-23-23 1,23 24-1,-24-1 1,24 1-16,-23-1 16,23 1-1,0-1 1,-24 1 0,24 23 46,-24-47-46,24 23-1,-23-23 17</inkml:trace>
  <inkml:trace contextRef="#ctx0" brushRef="#br0" timeOffset="-38396.89">17639 8090 0,'0'47'78,"0"-23"-78,0 46 16,0-23 0,0-23-16,0-1 15,0 24-15,0-23 16,0-1-16,-24 24 15,24 0 1,0-23 0,-23-1 15,23 1-15,47-24 171,0 0-187,0-24 16,-24 24-1,1-23-15,0-1 16,-1 24 0,1 0-1,-1 0 16,1-23-15,-1 23 15,1 0-31,-1-24 16</inkml:trace>
  <inkml:trace contextRef="#ctx0" brushRef="#br0" timeOffset="-35900.39">18250 8466 0,'47'-23'47,"212"23"-47,-165 0 15,-23 0-15,-48 0 16,48-24-16</inkml:trace>
  <inkml:trace contextRef="#ctx0" brushRef="#br0" timeOffset="-35204.28">18533 8255 0,'0'23'78,"0"24"-62,0-23-1,0 23-15,0-24 16,0 24 0</inkml:trace>
  <inkml:trace contextRef="#ctx0" brushRef="#br0" timeOffset="-34180.06">16534 8372 0,'23'0'0,"1"0"16,-1-23 0,24-1-1,-23 1-15,23-1 16,-47 1-1,23-1-15,-23-23 16,47 24 0,-47-1-16,0 1 15,24-48-15,23 47 16,-24-23-16,1 24 16,-24-1-16,0 1 15,0-24-15,0-24 16,23 1-1,1 70-15,-24-71 16,0 48-16,0-24 16,0 0-1,0 0-15,23 47 16,-23-24-16,0 1 16,0-25-16,0 25 15,0-24 1,0 23-1</inkml:trace>
  <inkml:trace contextRef="#ctx0" brushRef="#br0" timeOffset="-33550.03">16980 7149 0,'0'24'78,"0"23"-78,-47 0 16,47-24-16,0 24 15,-47-23-15,47-1 16,0 25 15,-23-48-31,23 23 16,0 1-16,-24-1 15</inkml:trace>
  <inkml:trace contextRef="#ctx0" brushRef="#br0" timeOffset="-32980.12">17004 7196 0,'23'24'93,"1"23"-77,-24-24-16,47 24 16,-24 0-16,-23 1 15,48-1-15,-25 0 16,-23-24 62</inkml:trace>
  <inkml:trace contextRef="#ctx0" brushRef="#br0" timeOffset="-31748.24">16651 7432 0,'0'23'63,"0"48"-48,0-24-15,0 0 16,0-24 15,0 1-15,0-1 31,0-70 93,0 0-140,0 0 16,0 24-16,0-1 16,0-23-16,24 0 31,-24 0-31,0 70 203,0 1-203,0 0 16,0-1-16,0 1 125</inkml:trace>
  <inkml:trace contextRef="#ctx0" brushRef="#br0" timeOffset="-23466.66">15358 10019 0,'-24'0'62,"1"0"-46,-1 0 15,-23 23-31,47 1 16,-24-24-1,24 23-15,0 1 16,0-1 0,-23-23-1,23 24 32,0-1-31,0 1 15,23 23-15,1-24-1,0 1-15,23-1 16,-24-23 0,1 0 15,23 24-31,-24-24 94,1-24-79,-1 1 48,-23-1-48,0 1 1,0-1 0,0 1-1,0-1 1,0 1-16,-23-1 15,23 1 17,0-1-1,-24 1-15,1-1 30,-24 24 1,23 0 16,-23 0-48,0 24 1,23-1 15,24 1 1,0-1-17,0 24 79,0-23-32,24-24-15,0 0-31,23 0 31,-24 0-47,1 0 15,-1 0 64,1 0-48,-24-24 47,0 1-78,0-1 16,0 1-1,0-1 16,0 1-31,-24 23 125,1 0-78,-24 0-31,23 23 15,1-23-31,23 24 16,-24-24-1,24 23 1,0 1 109,0-1-109,0 1 62,24-24-47,-1 0 0,1 23-31,-1-23 16,1 24-16,-1-24 16,1 0 62,-1 0-63</inkml:trace>
  <inkml:trace contextRef="#ctx0" brushRef="#br0" timeOffset="-22500.73">15616 10324 0,'71'0'0,"-24"0"16,-24 0-16,1 0 15,23 0-15,-24 0 16,48 0-16,0 0 16</inkml:trace>
  <inkml:trace contextRef="#ctx0" brushRef="#br0" timeOffset="-22333.97">16345 10324 0,'0'0'0,"47"0"16,-23 0-16,23 0 16,-24 0-16,48 0 15,23 0-15,47 0 16,-70-23-1,-1-1-15</inkml:trace>
  <inkml:trace contextRef="#ctx0" brushRef="#br0" timeOffset="-22173.24">17357 10277 0,'0'0'0,"117"0"16,-93 0-16,23 0 15,0 0 1,23 0-16,-23-23 16,71 23-16</inkml:trace>
  <inkml:trace contextRef="#ctx0" brushRef="#br0" timeOffset="-22028.42">18109 10230 0,'24'0'16,"-1"0"-16,1 0 15,-1 0 1,24 0-16,-23 0 16,46 0-16,1 0 15</inkml:trace>
  <inkml:trace contextRef="#ctx0" brushRef="#br0" timeOffset="-21021.37">19614 10066 0,'0'-24'15,"0"1"1,0-1-1,0 1 1,-47 23 0,-23 0-1,23 0-15,-24 0 16,1 0-16,-1 47 16,24-24-16,-23 24 15,46-23-15,-47 46 16,48-23-1,-1-47-15,24 24 16,0-1 0,0 1-1,0-1 1,0 1 0,47 23-1,-23-47 1,23 0-16,-23 23 15,46 1-15,-46-24 16,46 0-16,-23 0 16,0 0-16,0 0 15,-23 0 17,-1 0-1,1 0-16,-1-24 1,-23 1-16,24-1 16,-24 1-16,0-1 15,0 1-15,47-1 16,-47 1-16,0-1 16,0 1-1,0-1 1,0 1-16,0-1 15,0 1 1,0-24 0,-24 23-1,24 1 17,-23 23 46,-1 0-78</inkml:trace>
  <inkml:trace contextRef="#ctx0" brushRef="#br0" timeOffset="-6020.81">1670 3974 0,'-24'24'78,"24"70"-78,0 0 16,0 47-16,0-23 15,0-24-15,24-47 16,23-24-16,0-23 15,47 0-15,-71 0 16,72-23-16,-25-71 16,24-71-16,-70 71 15,46-94-15,-23 94 16,-47 0-16,24 47 16,-24-24-16,0 24 15,-24 47 63,1 47-62,23 24-16,0 46 16,-24-23-16,24 47 15,0 1 1,0 22-16,0 1 15,24-71-15,-24 71 16,23-71-16,-23 0 16,0-47-16,0 0 15,0-24 1,0 1 0,0-1-1,-23 1 16,-48-1-15,48-23-16,-24 47 16,-24-47-16,24 0 15,-23 0-15,-1 0 16,47 0-16,1 0 16,-24 0-16,0-94 15,-24 0 1,71-47-16,0 71 0,0-25 15,0 25-15,0-1 16,0 48-16,0-1 16,24-23-1,70 47 1</inkml:trace>
  <inkml:trace contextRef="#ctx0" brushRef="#br0" timeOffset="-5558.05">3128 4045 0,'23'0'63,"142"0"-48,-47 0-15,-71-24 16,70 1-16,-23-1 16,-70 1-16,-1-1 15,-117 24 32,71 0-31</inkml:trace>
  <inkml:trace contextRef="#ctx0" brushRef="#br0" timeOffset="-5196.22">3104 4351 0,'24'0'16,"23"0"0,0 0-16,71 0 15,46 0-15,-70 0 16,-23-24-16,46 1 16,-69-1-16</inkml:trace>
  <inkml:trace contextRef="#ctx0" brushRef="#br0" timeOffset="-4148.41">4116 3574 0,'47'0'31,"47"0"-15,-47 48-16,0-25 15,-24 1-15,1-24 16,-24 47-16,0 0 15,47 23-15,-47 1 16,0-48 0,0 24-16,0 0 15,0 0-15,0 24 16,-24-71-16,1 47 16,-1-24-16,1 1 15,-1-24 48,1 0-48,23-24-15,23-46 16,1-48-16,23 48 16,0-71-16,24 47 15,-24-24-15,23 24 16,-46 23-16,23 24 15,-24 0-15,1 0 16,-48 47 93,1 47-93,23-23-16,-47 23 16,47-24-16,-24 1 15,24 23 1,0 0-16,-23 47 16,23-47-16,0 0 15,-47 24 1,47-24-16,0 0 15,0 23-15,0-46 16,0-1-16,0 24 16,47-47 15,0 0-15,23 0-16,1 0 15,-1 0-15,-23 0 16,-23 0-16,-1 0 15,1 0-15,-1 0 16,1 0 15</inkml:trace>
  <inkml:trace contextRef="#ctx0" brushRef="#br0" timeOffset="-1068.19">4563 2751 0,'23'0'47,"1"0"31,-1 0-78,1 0 16,-24 47-16,0-23 15,0-1 1,0 1-16,0-1 31,0 1-15,0-1 0,0 1 15,0 0 0,23-24 78,24 0-93,-23 0 0,-1 0-1,1 0 1,-1 0 0</inkml:trace>
  <inkml:trace contextRef="#ctx0" brushRef="#br0" timeOffset="-573.3">4986 3645 0,'94'24'32,"118"-24"-17,-142 0-15,1 0 16,-48 0-16,48 0 15,-48 0 1,1-24-16,-1 24 16,1 0 15</inkml:trace>
  <inkml:trace contextRef="#ctx0" brushRef="#br0" timeOffset="-155.27">5268 3433 0,'0'47'46,"0"-23"-30,0 23-16,0-24 16,47 95-16,-47-47 15,24-48-15,-24 1 16,23-1-16,-23 1 47,24-1 0</inkml:trace>
  <inkml:trace contextRef="#ctx0" brushRef="#br0" timeOffset="852.68">6021 3222 0,'23'0'62,"48"47"-46,-48-24-16,1 1 16,-1 23-16,-23-24 15,0 1-15,0-1 16,0 1-1,0-1-15,0 1 32,0-1-17,0 1 1,-23-1-16,23-70 94,117-211-79,-22 140-15,-72 71 16,24-23-16,-47 46 16,24 24-16,-24-23 15,-24 70 110,24-24-109,0 1-16,0 23 15,-47 23-15,0 48 16,47-71-16,0 0 16,0-24-1,0 24 1,0-23 0,0 23-16,0 0 15,24 0 1,-1-47-16,24 24 15,0-24-15,-23 0 16,23 0-16,-24 0 16,1 0-16,-1 0 15,24-24-15</inkml:trace>
  <inkml:trace contextRef="#ctx0" brushRef="#br0" timeOffset="2763.17">6703 3880 0,'23'0'375,"1"0"-375,-1 0 78,-23 71-31,0-24-47,0-24 15,-23-23 1,23 47 78,23-47 62</inkml:trace>
  <inkml:trace contextRef="#ctx0" brushRef="#br0" timeOffset="3835.28">6303 2352 0,'47'0'78,"-23"0"-78,23 0 15,-24 0-15,1 0 16,-1 0 0,1 23-16,-1 24 31,-23-23-16,0-1 1,0 1 0,0-1-16,0 1 15,0 23-15,-23-24 16,93-23 171,-46 47-171,-1-47 0,-23 24-1,24-24 1,-24 23 15,0 24-15,0-23-1,0-1 1,0 1-16,-47-1 16,0 1-16,0-24 15,23 23-15,1-23 16,-1 0-16,-23 0 62,24-23-62,-1 23 16</inkml:trace>
  <inkml:trace contextRef="#ctx0" brushRef="#br0" timeOffset="5299.28">6656 3833 0,'23'0'62,"48"0"-62,-24 0 16,-24 0-16,-23 24 15,24-24-15,23 23 16,-47 1 15,0 23-15,0-24-1,0 24 1,0-23 0,0-1-16,0 24 15,-24-47-15,24 24 391,47-24-391,71-47 16,-94 23-16,23 24 15,47-47-15,-71 24 156</inkml:trace>
  <inkml:trace contextRef="#ctx0" brushRef="#br0" timeOffset="26203.29">17380 7972 0,'0'24'62,"-23"-24"-46</inkml:trace>
  <inkml:trace contextRef="#ctx0" brushRef="#br0" timeOffset="26371.59">17263 8043 0,'-47'24'63,"0"-24"-47</inkml:trace>
  <inkml:trace contextRef="#ctx0" brushRef="#br0" timeOffset="26556.62">17027 8137 0,'-23'24'16,"-24"-24"-1,23 0 1,-23 23-1</inkml:trace>
  <inkml:trace contextRef="#ctx0" brushRef="#br0" timeOffset="26722.75">16698 8231 0,'-23'0'0,"23"24"16,-24-24-16,1 0 16,-1 0-16,1 0 15,-1 23-15</inkml:trace>
  <inkml:trace contextRef="#ctx0" brushRef="#br0" timeOffset="26898.49">16322 8372 0,'-47'24'15,"47"-1"1,-24-23-16,1 0 16,-24 24-16,23-24 15,1 0-15</inkml:trace>
  <inkml:trace contextRef="#ctx0" brushRef="#br0" timeOffset="27067.87">15922 8513 0,'-23'0'15,"-1"0"-15,0 24 16,1-24-1,-1 0-15,1 0 16,-24 23-16</inkml:trace>
  <inkml:trace contextRef="#ctx0" brushRef="#br0" timeOffset="27236.19">15499 8607 0,'-24'0'0,"24"24"16,-23-1-16,-1-23 16,-46 0-16,46 0 15,1 0-15,-48 24 16</inkml:trace>
  <inkml:trace contextRef="#ctx0" brushRef="#br0" timeOffset="27418.28">14840 8772 0,'-23'0'16,"-24"0"-16,23 0 16,1 0-1,-24 0-15,0 47 16,23-47-16,-47 0 15,24 24-15</inkml:trace>
  <inkml:trace contextRef="#ctx0" brushRef="#br0" timeOffset="27609.95">14370 8866 0,'-47'0'15,"23"24"1,1-24 15,-1 0-15,1 23-1,-24-23 1</inkml:trace>
  <inkml:trace contextRef="#ctx0" brushRef="#br0" timeOffset="27874.17">13994 8937 0,'0'23'16,"-24"-23"30,0 0-14,1 24-17,-1-24 1</inkml:trace>
  <inkml:trace contextRef="#ctx0" brushRef="#br0" timeOffset="28130.44">13829 8984 0,'-24'0'63,"24"23"-63</inkml:trace>
  <inkml:trace contextRef="#ctx0" brushRef="#br0" timeOffset="28538.74">13735 9031 0</inkml:trace>
  <inkml:trace contextRef="#ctx0" brushRef="#br0" timeOffset="28707.36">13852 9101 0,'47'0'0,"24"24"16,0-1 0,-48-23-16</inkml:trace>
  <inkml:trace contextRef="#ctx0" brushRef="#br0" timeOffset="29052.36">14934 9219 0,'24'0'0,"-1"0"15,1 0 1,-1 0-16,48 47 15,-48-47-15</inkml:trace>
  <inkml:trace contextRef="#ctx0" brushRef="#br0" timeOffset="29228.56">15334 9289 0,'24'0'16,"-1"24"-16,1-24 15,-1 0 1,48 0 0,-24 24-16,47-1 15,-71-23-15</inkml:trace>
  <inkml:trace contextRef="#ctx0" brushRef="#br0" timeOffset="29394.6">15875 9384 0,'0'23'0,"24"-23"0,-1 24 15,1-24 1,23 23 0,-24-23-1,1 24-15</inkml:trace>
  <inkml:trace contextRef="#ctx0" brushRef="#br0" timeOffset="29762.6">16463 9572 0</inkml:trace>
  <inkml:trace contextRef="#ctx0" brushRef="#br0" timeOffset="29978.12">16463 9572 0,'-94'0'78,"23"23"-62</inkml:trace>
  <inkml:trace contextRef="#ctx0" brushRef="#br0" timeOffset="30283.62">15358 9689 0,'0'0'0,"-24"0"63,1 0-48,-24 0 1</inkml:trace>
  <inkml:trace contextRef="#ctx0" brushRef="#br0" timeOffset="30466.75">15075 9713 0,'-23'0'16,"-1"0"-16,24 23 15,-47-23 1,24 0 0,-24 24-16</inkml:trace>
  <inkml:trace contextRef="#ctx0" brushRef="#br0" timeOffset="30651.76">14770 9783 0,'-24'0'47,"1"24"-16,-1-24-31</inkml:trace>
  <inkml:trace contextRef="#ctx0" brushRef="#br0" timeOffset="30842.33">14629 9830 0</inkml:trace>
  <inkml:trace contextRef="#ctx0" brushRef="#br0" timeOffset="31418.28">14629 9854 0,'0'23'0,"23"-23"16,1 0-16,-1 24 16,24-1-1,-23-23 1,23 24 0,-24-24 15,1 24 16,-1-24-47,1 0 15,23 0 1,-24 0 0,1 0 30,-1 0-14,1 0-1,-1 0 16,1 0-32</inkml:trace>
  <inkml:trace contextRef="#ctx0" brushRef="#br0" timeOffset="32923.37">15405 10042 0,'-24'0'109,"-23"0"-109,24 0 16,-1 0-16,1 0 15,-1 0 17,-47 71-17,48-71 1,23 23-16,-24-23 47,1 24-47,23-1 15,0 1 63,0-1-62,47 1 0,-24-24-1,1 0 1,-1 0-16,1 0 31,23 0-15,24 0-16,-48 0 15,48 0 1,-48 0-16,1 0 63,-1 0-63,1 0 46,-24-24-14,0-23-17,0 24 1,0-1 0,0 1 46,0-1-62,-24 1 16,-23-1-1,24 1-15,-24 23 16,23 0 0,-23-24-1,24 24 32,-24 0 16,-1 0-32,48 24 16,0-1-16,0 24-31,0-23 31,0-1-15</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8T11:38:47.07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definitions>
  <inkml:trace contextRef="#ctx0" brushRef="#br0">2856 6417 0,'-20'-20'47,"-2"40"-16,2 2-16,20 20 1,0-22 0,0 22-1,0-20-15,20-1 16,-20 0-16,22 0 16,-2 0-1,22-21 16,-20 0-31,20 0 16,0 0 0,-21 0-16,0 0 15,0 0-15,21-21 16,-21 0-16,0-21 16,0 0-16,-21-42 15,0 42-15,21 20 16,-21 1-16,0 0 31,0 63 110,0 0-141,0 0 15,0 22-15,0-44 16,0 44-16,21-22 16,-21 0-1,0-21 16,21 0-31,0-21 47,21 0-31,-20 0-16,20 0 16,0-42-16,-22 21 15,22-42 1,-42 21-1,22-22 1,-1 2-16,-21 20 16,0 20-16,0 1 15,0 0 1</inkml:trace>
  <inkml:trace contextRef="#ctx0" brushRef="#br0" timeOffset="1">3530 7049 0,'84'-42'0,"-84"-85"31,21 64-31,-21 21 16,0 0-16,0 21 16,0 0-16,0-21 15,21 42-15,-21-21 32,0-21-17,-21 42 79,0 0-63,0 21-31,21 21 16,0 0-16,0 21 15,0-21 1,0 0-16,0-21 16,0 0-16,0 0 15,0 21-15,0-20 16,0 20 0,0-22-1,0 2 16,0-2-15,21 2 0,21-2-1,-21-20 17</inkml:trace>
  <inkml:trace contextRef="#ctx0" brushRef="#br0" timeOffset="2">3404 6859 0,'42'0'31,"21"0"-15,-21 0-16,21 0 15,0 0-15,0 0 16,1 0-16,-2-21 16,-40 0-1</inkml:trace>
  <inkml:trace contextRef="#ctx0" brushRef="#br0" timeOffset="3">4140 6439 0,'84'-22'63,"22"22"-63,124 0 31,-208 0-15,-2 0 46,-40 0-31</inkml:trace>
  <inkml:trace contextRef="#ctx0" brushRef="#br0" timeOffset="4">4203 6628 0,'42'0'47,"43"0"-31,-65 0-16,2 0 15,104 0 1,-106 0 0,2 0-1</inkml:trace>
  <inkml:trace contextRef="#ctx0" brushRef="#br0" timeOffset="5">4856 6165 0,'0'63'63,"0"-42"-63,0 21 16,0-21-16,0 21 15,0-21 32,104-21-47,-62 0 16,22 0-16,-44 0 15,22 0 1,-42-21 0,22 0-16,-22 0 15,0-21 1,0 21-16,0 0 15,0 0 1,0 0 0,0 84 93,0-42-93,0 42-16,0-21 31,0 0-31,20-20 16,-20-2-16,22-20 0,-1 0 15,21 0-15,-21 0 16,43 0-16,40-42 31,-104 22-31,42-44 16,-20 22-16,-22-21 15,0 42-15,0-21 16,0 21-16,0 0 16,0 0 30,-22 21-30</inkml:trace>
  <inkml:trace contextRef="#ctx0" brushRef="#br0" timeOffset="6">5718 6838 0,'0'0'0,"21"-21"15,-21 0-15,0 0 16,42-21-1,-42 21-15,0-84 0,21 41 16,-21-20-16,0 22 16,0 19-16,0 22 15,0 0-15,-42 21 63,21 21-48,21 0-15,-21 0 16,21 43-16,0-44 16,0 22-1,0 0 1,0-20-16,0 20 16,0 0-16,0-21 15,21 21-15,-21 0 16,21 0-1,0-21-15,0 0 32,21-21-17,-42 21-15,22-21 16</inkml:trace>
  <inkml:trace contextRef="#ctx0" brushRef="#br0" timeOffset="7">5760 6628 0,'0'21'78,"42"0"-63,22-21-15,-2 21 16,-40 0 0</inkml:trace>
  <inkml:trace contextRef="#ctx0" brushRef="#br0" timeOffset="8">5970 6754 0,'22'0'0,"-2"0"47,22 0-32,-20 0-15,40 0 16,-20 0-16,0 0 15,22 0-15</inkml:trace>
  <inkml:trace contextRef="#ctx0" brushRef="#br0" timeOffset="9">6392 6523 0,'0'20'47,"0"23"-47,0 20 16,0-42-16,0 42 15,0-42-15,0 21 16,0-21-16,0 21 15,0-21 1</inkml:trace>
  <inkml:trace contextRef="#ctx0" brushRef="#br0" timeOffset="10">6749 6144 0,'42'21'78,"0"-21"-78,43 0 16,-23 0-16,22 0 15,-42 0 1,-20 0-1</inkml:trace>
  <inkml:trace contextRef="#ctx0" brushRef="#br0" timeOffset="11">7190 5997 0,'22'-22'15,"-2"22"1,2 0 15,20 0-31,-21 0 16,0 22-1,0-1 1,0 0 0,-21 0-1,0 0 1,0 0 0,0-63 109,21 0-110,-21 21-15,42-21 16,-21 20-16,-21 2 15,22-22-15,-2 42 16,22-43-16,0 43 16,0 0 46,0 21-62,-42 21 16,0-20-16,22 20 15,-22-22-15,0 44 16,20-43-16,2 0 16,-22 42-16,0-21 15,0-21-15,0 63 16,0-21-16,0 0 16,0-21-16,0 22 15,20-1-15,-20 21 16,43 21-1,-1-42 1,-42-42-16,63 43 16,-21-22-1,0 0-15,-21-42 16,22 0 0,-1 0-16,20 0 15,-40 0-15,-2-22 16</inkml:trace>
  <inkml:trace contextRef="#ctx0" brushRef="#br0" timeOffset="12">8054 5849 0,'42'0'15,"-22"0"1,22 0-16,0 0 15,-20 0-15,20 0 16,0 42-16,-21-20 16,-21-2-1,21 22-15,-21-20 0,21-1 16,-21 0 0,0 0-16,0 0 15,0 0-15,0 21 16,0 0-16,-21-21 15,21 0-15,-21 0 16,0 0 0,0-21 31,0 0 15,21-21-46,-22-21-1,22 21 1,0 0 0,0 0-16,0 0 15,0 0 1,0 0-1,22 0 17,-1 0-32,0 21 31,0 0 31,0 0-62,21 21 16,-21 0 0,-21 42-1,21-63-15,-21 21 16,0 0-16</inkml:trace>
  <inkml:trace contextRef="#ctx0" brushRef="#br0" timeOffset="13">8474 5765 0,'0'21'16,"0"0"0,0 43-16,21-2 0,-21 2 15,0-22-15,0 0 16,0 21-16,0-21 15,0-21 1,0 21-16,42-42 125,-21 0-125,21 0 16,-20 0-1,40 0 1,-40 0 0,20 0-1,-22 0-15</inkml:trace>
  <inkml:trace contextRef="#ctx0" brushRef="#br0" timeOffset="14">8979 5681 0,'0'42'31,"0"63"-16,0-42-15,0 21 0,0 1 16,0 20 0,0-42-16,-21 0 0,21-21 15,0 0-15,0 0 16,0 0 0,0-20-16,0-2 0,0 2 15,0-2 1</inkml:trace>
  <inkml:trace contextRef="#ctx0" brushRef="#br0" timeOffset="15">9232 6144 0,'20'0'78,"2"0"-78,-22 21 15,42 21 1,-21 42 0,-21-21-1,0-20-15,0-23 16,0 22 0,0 0-16,0 0 15,-21-42-15,21 22 16,-22-1-1,2-21 79,20-21-78,0-21-16,0 0 15,0 20 1,20 2-16,2-2 16,-22 2-1,21 20 1,-21-22-16,42 22 47,-21 22-16,-21-2-15,0 22-1,21 0 1,-21-20-16,0-2 16,0 2-1,0-1 1,21-21-16,-21 21 47,21-21-32</inkml:trace>
  <inkml:trace contextRef="#ctx0" brushRef="#br0" timeOffset="16">9547 6333 0,'0'21'94,"0"22"-94,21-23 15,0-20-15,-21 22 16,42-2-16,-21 2 15,0-22-15,0 0 16,21 0-16,0 0 16,-20 0-1,-1 0 1,21 0-16,-42-22 16,0 2-16,21-2 15,-21-41-15,0 42 16,21 21 171,0 42-171,0 0 0,-21-20-16,21-2 15,0-20 1,-21 22-16,21-22 15,21 0 1,-21 0 0,0 0-1,0 0-15,0 0 16,0 0-16,0 0 16,0 0-16,21 0 78,-42-22-63,21 2-15,-21-2 47,0 2-16,0-2 32,0 1-32,0 0-15,0 0-1</inkml:trace>
  <inkml:trace contextRef="#ctx0" brushRef="#br0" timeOffset="17">4898 7722 0,'0'21'156,"0"0"-140,0 0-1,0 21 1,0-21-1,0 21 32,0-21-31,20 1 0,2-2 30,-2 2-46,22-22 16,-20 0 47,20 0-48,-22 0-15,2 0 16,-22-22-16,20 22 15,-20-20 1,0-23 0,0 22-16,0 0 15,0 0-15,0-21 16,0 21 0,0 0 15,0 42 78,0 21-93,0 42-1,0-41 1,0 41 0,42-42-16,-20 0 15,-1 0 1,0 0-16,0-42 16,0 20-1,0-20 16,0 0-31,21 0 16,-20 0 0,-2 0-1,22 0-15,-42-20 16,0-22-16,22 0 16,-22 20-16,0-20 15,0 22-15,0-2 16,0 2-1,0-2-15,0 2 32,0-2-17,0 1-15</inkml:trace>
  <inkml:trace contextRef="#ctx0" brushRef="#br0" timeOffset="18">5654 8437 0,'0'-21'16,"0"0"-1,0-21-15,0 0 16,0 21-16,0-22 16,0 23-16,0-44 15,0 44 95,-20 40-95,20 22 1,0-20-16,0 20 16,0-21-16,0 21 15,0 0-15,0-21 16,0 0-16,0 0 15,20 21-15,2 0 16,-2-42-16,2 22 16,-22-2-16,21 2 15,0-22 110</inkml:trace>
  <inkml:trace contextRef="#ctx0" brushRef="#br0" timeOffset="19">5486 8332 0,'42'0'78,"0"0"-78,0 0 15,-20 0 1,20 0-16,-22 0 0</inkml:trace>
  <inkml:trace contextRef="#ctx0" brushRef="#br0" timeOffset="20">5928 8332 0,'-20'0'0,"-22"0"32,146 0 77,-62 0-93,0 0-16,-20 0 15,-2 0 1,2 0-16,-44 0 78,2 0-62,-2 0-16</inkml:trace>
  <inkml:trace contextRef="#ctx0" brushRef="#br0" timeOffset="21">6222 8205 0,'0'42'63,"0"1"-63,0-1 15,0 0-15,0-21 16,22 21-16,-22-20 31,42-22 94</inkml:trace>
  <inkml:trace contextRef="#ctx0" brushRef="#br0" timeOffset="22">6686 7911 0,'63'0'62,"-21"-21"-62,0 21 16,0-21-16,1 21 16,-1 0-16,0-21 15,0 21 1,-22 0-16,-40 0 187,-2 0-171,2 0 0,-2 0 77,2 0-77,-2 0 0,2 21 31,-2-21-47,1 0 46,0 0 33,0 0-33,0 0-46,0 0 63,0 0-47,42 0 296,21 0-312,0 0 16,-21 0-16,1 0 15,-44 0 126,1 0-141,-21 0 16,-21 0-16,42 0 15,0 0-15,-1 0 16,65 0 234,-1 0-250,-21 0 15,0 0 17,0 0-17,0 0 1,0 0 0,1 21-16,-2-21 15</inkml:trace>
  <inkml:trace contextRef="#ctx0" brushRef="#br0" timeOffset="23">8138 7301 0,'-42'0'31,"20"0"-31,2 42 16,-2-42-1,-20 21 1,21 0-16,0-21 16,-21 22-16,0-2 15,-21 22 1,20-20 0,23-22-16,-22 20 15,20 2-15,2-22 16,-2 0-1,2 0 32,-2 0-47,2 0 16,-22 0 31,42-22-16,0 2-15,0-2-1,0 2 17,0-2 30,0 2-46,20 20 15,2 0-31,-2 0 16,2 0 30,20 0-30,-22 0 0,22 0-1,-20 0 1,-2 0-16,23 0 47,-43 20-32,63 44 1,-42-64 0,0 20-1,0 2-15,-21-2 16,21-20-16,-21 22 16,21 20-1,0 0 1,0-22-1,0-20 17,-21 22 15,0-1-1</inkml:trace>
  <inkml:trace contextRef="#ctx0" brushRef="#br0" timeOffset="24">7528 8079 0,'42'0'78,"20"0"-62,22 0-16,-20 0 15,20 0-15,-42 0 16,21 0-1,-21 0-15,-21 0 32,21 0-32,-20 0 15,104 0 95,-84 0-95,42 0 1,0 0-16,0 0 0,64 0 16,-106 0-1,105-20-15,-63 20 16,21-22-16,-21 22 15,-20-20-15,-22 20 16,20 0-16,-40-22 16,-1 22-16,21-20 15,-21 20-15,0 0 16,42 0-16,-21 0 16,0 0-16,-21 0 15,0 0-15,0 0 16,-21 20 124</inkml:trace>
  <inkml:trace contextRef="#ctx0" brushRef="#br0" timeOffset="25">7780 8795 0,'0'-64'47,"0"22"-31,0 22-16,0-44 15,0 2-15,0 20 16,0 0-16,0-22 15,0 43 1,42 42 140,0 43-156,0-2 16,-21-20-16,0-42 16,-21 22-16,21-2 15,0 22-15,-21-62 156,0-2-140,0-40-16,0-2 16,-21 44-16,21-23 15,-21 1-15,21 0 16,-21 21-16,21 0 62,-21 21-46,21-21 0,0-1-1,0 2 17,21 20 280,148 0-296,-127 0-16,20 0 15,2 0-15,20 0 16,-21 0-16,-21 0 16,0 0-16,-21 0 15,21 0-15,22 0 16,-22 0-16,0 0 15,-22 0-15,2 0 16,20 0-16,-21 0 16,0 0-16,0 0 15,0 0 1,21 0-16,-21 0 16,0 0-16,21 0 15,0 0 1,-21 0-16,21 0 15,-21 0 1,21 0-16,0 0 16,-20 0-1,-2 0-15,22 0 16,-20 0-16,20-22 16,-21 22 15,0 0-31,0 0 15,0-20 1,0 20-16,0 0 16,0 0-16,0 0 156,0 0-109</inkml:trace>
  <inkml:trace contextRef="#ctx0" brushRef="#br0" timeOffset="26">8348 8395 0,'0'-21'15,"-42"21"17,0 0-32,20 0 15,2 0 32,20 21-16,-22 0-15,22 0 0,0 1-16,0-2 15,0 2 1,0-2 0,0 2-1,0-2-15,22 2 16,-2-22-1,2 0-15,20 20 16,0 2 0,-21-22-1,0 20-15,0 2 188,-42-22-126,-21 0-30,21 0-17,0 0 32,-21 0-16,20 0-31</inkml:trace>
  <inkml:trace contextRef="#ctx0" brushRef="#br0" timeOffset="27">8474 8689 0,'0'42'47,"0"0"-47,0-20 16,0-2-16,0 2 15,0-1-15,0 0 16,21 21 15,-21-20 16,0 20 16</inkml:trace>
  <inkml:trace contextRef="#ctx0" brushRef="#br0" timeOffset="28">8495 8815 0,'21'0'78,"21"0"-78,22 0 16,-44 0-16,2-20 15,-2 20-15</inkml:trace>
  <inkml:trace contextRef="#ctx0" brushRef="#br0" timeOffset="29">8748 8501 0,'20'0'63,"2"0"-48,20 0-15,0 0 0,84 0 32,-84 0-17</inkml:trace>
  <inkml:trace contextRef="#ctx0" brushRef="#br0" timeOffset="30">8895 8374 0,'0'42'63,"0"21"-48,0-21-15,0 0 16,0-20-16,0-2 16,0 2-16,0-2 31</inkml:trace>
  <inkml:trace contextRef="#ctx0" brushRef="#br0" timeOffset="31">9421 8332 0,'-21'0'93,"0"0"-77,0 0-16,0 0 16,0 0-16,-1 0 15,2 21-15,-22 0 16,20 0-16,2-21 15,20 21 110,0 0-109,0 1 0,0-2-16,20-20 15,22 0 17,-20 0-17,20 0 16,-21 0 16,-42 0 110,-21 0-142,20 22 1,2-2-16,-22 22 31,20-42-31,22 22 31,0-2-15,0 2 31,0-2-32,0 2 1,0-2 0,22 2-1,-2-22 1,2 0 0,-2 0-16,2 0 15,20 0-15,-21 0 16,21 0-1,0 0-15,-21 0 16,0 0-16,0 0 16,0 0-1,0 0 79</inkml:trace>
  <inkml:trace contextRef="#ctx0" brushRef="#br0" timeOffset="32">10347 7785 0,'-21'0'78,"-1"0"-78,-20 21 15,42 0 1,-21 0-16,0 0 16,-21 21-16,42-20 15,-21-22-15,21 42 16,-21-22-16,0 2 16</inkml:trace>
  <inkml:trace contextRef="#ctx0" brushRef="#br0" timeOffset="33">10073 7806 0,'42'21'47,"0"21"-47,-21-42 15,0 42-15,21-20 16,-21 20 0,0-42-16,-21 20 31,21 22-31,1-20 15,-1-2 1</inkml:trace>
  <inkml:trace contextRef="#ctx0" brushRef="#br0" timeOffset="34">10052 7975 0,'0'-22'47,"63"22"-47,-21 0 16,-21 0-16,21 0 15,0-20 95</inkml:trace>
  <inkml:trace contextRef="#ctx0" brushRef="#br0" timeOffset="35">10641 7407 0,'42'0'78,"0"0"-78,-21 0 16,0 0-16,-21 20 15,21 2-15,21-2 16,-42 2-16,21-2 15,22 44-15,-43-44 16,21-20-16,0 22 16,-21-2-16,0 2 15,0-2 1,0 2-16,0-1 16,0 0-1,0 0-15,0 0 16,-21 0-16,0 0 15,0 0-15,-43 0 16,22-21 0,21 0-1,-21 0 17,42-63 77,0 21-93,21-21-1,21 21-15,0-22 16,-42 44-16,21-2 15,0 22-15,-21-20 16,22 20 0,-22-22-1,21 22 32,0 0-47,0 0 31,0 0-15,0 0 15,-21 22-31,0-2 16,0 2-16,0-2 16,21 22-1,-21 0 1,0 1-1,0-22 1,0 0-16,0 0 16,0 0 15,21 0 31,0-21-30,0 0-32</inkml:trace>
  <inkml:trace contextRef="#ctx0" brushRef="#br0" timeOffset="36">11230 7407 0,'0'20'63,"0"22"-48,0 84 1,0-104 0,0-2-16,0 22 15,0 1 1,0-22 0,63 0 171,1-21-187,-44 0 16,44 0-1,-1 0-15,-21 0 0,0 0 32,-21 0-32</inkml:trace>
  <inkml:trace contextRef="#ctx0" brushRef="#br0" timeOffset="37">11819 7280 0,'0'63'31,"0"-42"-15,0 42-16,0 1 15,0-2-15,0 64 32,0-41-32,0-1 15,0-21-15,0 85 32,0-128-17,0 2 1</inkml:trace>
  <inkml:trace contextRef="#ctx0" brushRef="#br0" timeOffset="38">12177 7637 0,'21'-20'62,"0"20"-62,0 0 16,21 0 15,-42 20 0,21 22-31,-21-20 16,0 20-1,0-21-15,0 21 16,0-21 0,0 63-1,-21-84-15,0 42 16,0 0-16,0-42 31,0 0-31,0 0 16,21 22-16,-21-22 15,21-22 64,0 2-79,0-22 15,0 20 1,0 1-16,0-21 15,0 21 1,21 0 0,21 21-1,-42-21-15,21 21 32,0 0 61,0 0-93,-21 21 16,0 0 0,0 0-16,21 21 15,-21-21 1,0 1 78,21-2-79</inkml:trace>
  <inkml:trace contextRef="#ctx0" brushRef="#br0" timeOffset="39">12555 7827 0,'0'21'78,"0"0"-78,0 0 16,0 22 0,0-23-1,22 2 1,-1-2-1,21 2 1,-21-22-16,0 0 16,0 0-16,21 0 15,-21 0 1,-21-64 0,42 1-16,-42 42 15,0-42-15,0 42 16,0 0-16,0 63 140,0 0-140,21 63 32,0-63-32,22 22 15,-23-44-15,2 22 16,-2-42 0,2 22-16,-22-2 15,62-20 1,2 0-16,-44 0 15,44 0-15,-43-20 16,42-22 0,-42 20-16,-21 2 15,0-2-15,42 2 16,-42-2-16,0-20 16,0 22-16,0-23 15,-42 22-15,0 21 16</inkml:trace>
  <inkml:trace contextRef="#ctx0" brushRef="#br1" timeOffset="40">7612 7091 0,'-42'0'32,"42"20"-17,0 2-15,-22-1 16,-20 42-16,42-21 16,0 0-16,-20 0 15,-23 22-15,43-44 16,0 22-16,0-20 15,-21-2-15,21 2 16,0 20 0,0 0-1,0-22-15,-21 22 32,21-20-17,0-1-15,0 0 16,0 0-1,0 0 1,0 0 0,0 0-16,0 0 31,0 0-31,0 0 16,0 0-1,0 1-15,0 20 31,0-22-31,0 2 16,0-2 0,0 22-16,0 0 15,0-20 1,0 20 0,0-22-16,0 2 15,0 41 1,0-21-16,0-21 15,0 0-15,0 0 32,0 0-32,0 0 31,0 21-31,0-20 31,42 20-31,-42 0 31,21-42-31,-21 20 16,42 44 0,0-44-1,0 22 1,0 0 0,-20-42-1,-2 42-15,2-42 0,40 22 16,-40-1-16,-1 0 15,0-21-15,0 21 16,0-21 0,0 0-16,0 21 0,21 1 15,0-2 1,0 2-16,22-22 16,-22 42-16,0-42 15,20 20 1,-40 2-1,-1-22-15,42 20 16,-42-20-16,0 0 16,42 22-16,-21-22 15,0 20-15,0-20 16,-21 0-16,1 0 16,20 0-16,-22 0 15,22 0-15,-20 0 16,20 0-16,21 0 15,0 0-15,-21 0 16,-21 0-16,21 0 16,-21 0-16,21 0 15,0 0 1,-21 0-16,0 0 16,1 0-16,40-20 31,-20 20-31,43-42 15,-64 20 1,42-20-16,-21 42 16,-21-42-1,0 42 1,21-42-16,-21 42 0,0-21 16,0 0-16,21 0 31,-42 0-31,0-1 15,0-20-15,42 22 16,-42-2-16,22 2 16,-2-2-16,2-20 15,-22 22 1,21-22 15,0 0-31,-21 20 16,0 2-1,0-2 1,0-20-16,0 21 16,21-21-1,-21 21-15,0 0 16,0 0-16,0 0 16,0 0-16,0-1 15,0 2 1,0-22 15,0 20-15,0 2-16,0-2 15,-42-40 1,-1-2 0,1 22-16,42 22 15,-21-2-15,0-20 16,0 0-16,-21 21 15,42-42-15,-42 21 16,21 20-16,0-20 16,0 22-16,0-2 15,0 2-15,0-44 16,0 44 0,0-2-1,21 2-15,-42-2 16,21-20-1,-21 21-15,42 0 16,-42 0-16,0 0 16,20 0-1,-83-42 1,42 21 0,21 21-16,-21 0 15,21 21 1,0 0-16,-21-22 15,63 2 1,-42 20-16,0 0 16,20 0-1,-20 0-15,0-22 16,21 22-16,-21 0 16,21 0-16,-42 0 15,21 0 1,21 0-1,-21 0-15,21 0 16,-64 0-16,43 0 16,-20 0-1,20 0-15,20 0 16,-20 0-16,21 0 16,-21 0-1,21 0 1,-21 0-16,21 0 15,-21 0 1,0 0 0,21 0-16,-21 0 15,20 0 1,2 0 0,-2 0 15,2 0-31,-2 0 31,2 0 16,-2 0-47</inkml:trace>
  <inkml:trace contextRef="#ctx0" brushRef="#br1" timeOffset="41">7590 7069 0,'-20'0'78,"-22"0"-47,42-20-31,-22 20 16,2-22-1,-2 2-15,1-2 16,-21 2 0,42-2-16,-21 2 15,-21-2 1,42 1-16,-21 21 15,0-21-15,21 0 16,0 0-16,-21 0 16,21 0-1,0 0 17,0-21-17,0 21 1,0 0-1,0 0 1,0 0-16,0-21 31,0 21-15,42-1 0,-42 2-16,21-2 15,-21 2-15,21 20 31,0 0-15</inkml:trace>
  <inkml:trace contextRef="#ctx0" brushRef="#br1" timeOffset="42">7232 6439 0,'0'-22'79,"22"22"-64,20-20-15,-21 20 16,-21-22-16,42 1 15,0 21-15,-21-42 16,0 42-16,0-21 16,21 21-1,-20 0 1,-2 0 234,-20 21-234,-20 21-1,20-21-15,0 1 16,-22 20-16,22-22 15,-20-20 79,20 42-63,0-20 48,0 20 77</inkml:trace>
  <inkml:trace contextRef="#ctx0" brushRef="#br1" timeOffset="43">7296 6586 0,'0'-21'16,"21"-21"-16,0 42 16,0-22-1,0 22-15,-21-20 16,21-2-16,-21 2 109,21 20 1,0-42-110,0 42 15,-21-22-15,0 1 16,22 0 0,-2 21 15</inkml:trace>
  <inkml:trace contextRef="#ctx0" brushRef="#br1" timeOffset="44">4288 10247 0,'-22'0'47,"-20"0"-31,0 0-16,21 0 15,0 0-15,0 0 16,-21 20-16,21-20 16,21 22-1,0 20 32,0-22-31,0 2-1,0 20 1,42-21 0,-42 0-1,21 0-15,0 0 16,21 0 0,-21-21-1,0 21-15,21 1 31,-42-2 32,0 2-47,0-2-1,0 2-15,0-2 16,0 2-16,0-2 15,-21-20-15,0 0 16,0 0 0,-21 0-16,21 0 15,0 0-15,-21 0 16,21 0-16,-21 0 16,20 0-1,-20 0 1,22 0 15</inkml:trace>
  <inkml:trace contextRef="#ctx0" brushRef="#br1" timeOffset="45">4540 10563 0,'0'20'31,"0"64"-15,0-42-16,0-20 15,0 20-15,0-22 16,0 44 0,0-22-1,0-21-15,0 0 16,0 0-1,0 0 1,0 0 0,0 0 31,20 0-47,22 0 15,-20 21 1,-1-42-1,-21 22-15,42-22 16,-21 0 31,0 0-31</inkml:trace>
  <inkml:trace contextRef="#ctx0" brushRef="#br1" timeOffset="46">4434 10773 0,'22'0'15,"-2"0"1,22 0-1,42 0 1,-20 0-16,-43 0 16,21 0-16,-21 0 15,0 0-15</inkml:trace>
  <inkml:trace contextRef="#ctx0" brushRef="#br1" timeOffset="47">5234 10541 0,'21'-21'94,"126"21"-94,-105 0 15,22 0-15,-22 0 16,-22 0-16,2 0 16,-2 0-1</inkml:trace>
  <inkml:trace contextRef="#ctx0" brushRef="#br1" timeOffset="48">5192 10647 0,'84'20'47,"-20"-20"-47,-2 22 16,-20-22-16,-20 0 31,-2 0-31,2 0 16,-2 0-16</inkml:trace>
  <inkml:trace contextRef="#ctx0" brushRef="#br1" timeOffset="49">6096 10141 0,'-20'0'16,"20"42"0,0 22-16,0-22 0,0 105 15,0-42 1,0 43-16,0-22 15,0-21-15,0-21 0,0-42 16,0 21 0,0-21-16</inkml:trace>
  <inkml:trace contextRef="#ctx0" brushRef="#br1" timeOffset="50">6034 10247 0,'0'-22'0,"0"2"31,62-44-15,-20 64-16,22 0 16,-22 0-16,21 0 15,0 0-15,21 0 16,-62 0-1,-2 0-15,2 0 16,-22 22 15,0 20 1,0-22-17,0 22 1,0 0-1,-22-20 1,-20-2-16,-42 2 16,64-1-16,-23-21 15,1 0-15,21 21 16,-1-21-16,44 0 172,126 42-141,-106-42-15,0 21 31,-42 0 15,-22 0-46,22 0-1,-20 1 1,20-2-16,-22-20 31,2 0-31,-2 0 16,2 0-1,-2 0-15,-20 0 16,21 0 0,0 0-1,-21 0-15,20 0 0,2 0 16,-2 0-16,2 0 16,-2 0-16,2 0 31,-2 0-16,-20-20 1,-20-2 0</inkml:trace>
  <inkml:trace contextRef="#ctx0" brushRef="#br1" timeOffset="51">7148 10037 0,'0'-22'16,"0"2"30,-42 20-46,22 0 16,-22 42-16,20-42 16,2 20-16,-2-20 15,2 22-15,20-2 16,0 2-16,-22-22 16,22 20-16,0 2 31,0-2-16,0 2-15,22 20 16,-2-22 0,-20 2-1,42-2 1,0-20 0,-20 0-1,-2 42-15,22-42 16,-20 0 31,-22 22-32,20-1 1,-20 0 0,0 0 15,0 0-31,0 0 15,0 0-15,0 0 16,0 0-16,0 1 16,-20-2-16,-2 2 15,-20-2 1,0-20-16,0 0 0,-20 0 16,40 0-16,-20 0 15,0 0-15,21 0 16,0 0-1,-42 0 48</inkml:trace>
  <inkml:trace contextRef="#ctx0" brushRef="#br1" timeOffset="52">7401 10920 0,'0'-21'47,"0"-21"-47,0 20 16,0-20-16,0 22 15,0-22-15,0-22 16,0 22-16,0 22 16,0-44-1,0 43-15,0-21 0,0 21 16,0 0-1,0 42 95,0 0-110,0 21 15,0-21 1,0 43-16,0-44 16,0 22-16,0 0 15,0 0-15,0 0 16,0 0-16,63 0 16,-63-20-1,22-1 1,-2-21-16,2 0 15,-2 21-15,2-21 16</inkml:trace>
  <inkml:trace contextRef="#ctx0" brushRef="#br1" timeOffset="53">7275 10773 0,'42'0'31,"21"0"-31,-21 0 16,22 0 0,-22 0-16,62-22 15,-82 22-15,-2-20 16,2 20-16,-2 0 15</inkml:trace>
  <inkml:trace contextRef="#ctx0" brushRef="#br1" timeOffset="54">7801 10289 0,'0'20'79,"21"-20"-64,63 22 1,-21-22-16,84 0 15,-41 0 1,-43 0-16,0 0 16,0 0-16,-21 0 15</inkml:trace>
  <inkml:trace contextRef="#ctx0" brushRef="#br1" timeOffset="55">8032 10163 0,'22'0'78,"-22"20"-78,42 44 16,-22-22-16,-20 0 16,0 0-16,0-21 15,0 0 17,22-21-17</inkml:trace>
  <inkml:trace contextRef="#ctx0" brushRef="#br1" timeOffset="56">9042 9679 0,'0'-22'16,"0"44"-1,-63 20-15,63 42 16,-42-21 0,0 42-16,21 1 0,0-2 15,-42 44-15,63-106 16,0 42-16,0-21 15,0-20-15,0-23 16,0 44-16,0-44 31,0 2-31,63 40 32,-21-62-32,21 42 15,21-20-15,-42-2 16,0 22-16,-21-42 15</inkml:trace>
  <inkml:trace contextRef="#ctx0" brushRef="#br1" timeOffset="57">9232 9995 0,'20'0'31,"2"84"-15,-22-22-16,0 44 15,42-2-15,-42-40 16,21 20-16,-21-63 16,0 42-16</inkml:trace>
  <inkml:trace contextRef="#ctx0" brushRef="#br1" timeOffset="58">9547 10415 0,'21'0'16,"0"0"-1,-21-21-15,42 21 32,63 0-17,-63 0-15,43 0 16,-22-21-16,-21 21 16,-21 0-16,0 0 31,-21-22-16,0 2 48</inkml:trace>
  <inkml:trace contextRef="#ctx0" brushRef="#br1" timeOffset="59">10052 9868 0,'0'21'31,"0"85"-16,0-22-15,0 20 16,21 22-16,-21-41 16,21 62-16,-21-41 0,0-44 15,42 22-15,-42-42 16,21-20 0,-21-2-16,0-40 78,0-22-63</inkml:trace>
  <inkml:trace contextRef="#ctx0" brushRef="#br1" timeOffset="60">10010 9805 0,'147'0'47,"-105"0"-47,0 0 15,-21 0-15,0 0 16,0 0-16,1 0 31,-22 42 0,21-21-31,-21 21 0,0-21 16,0 21 0,0-20-16,0-2 15,0 22-15,-21-20 16,-1-2 0,-62-20-16,63 22 0,-21-2 15,21-20 1,0 0-1,84 0 95,-21 0-79,-21 42-15,0-42-16,-21 22 15,0-2 1,0 2 0,0-2-1,0 2 1,0 20-16,0 0 15,0-21 1,0 0-16,-21 0 16,-42-21-1,-21 0 1,42 0 0,-21 0-16,0-21 15,0-21-15,0-22 16,41 44-16,2-22 15,-44-22-15,64 44 16,0-2-16</inkml:trace>
  <inkml:trace contextRef="#ctx0" brushRef="#br1" timeOffset="61">10178 9595 0,'42'20'16,"42"44"-16,-41 40 15,20 44 1,-21-42-1,-21-64-15,0 42 16,0-22-16,0 2 16,21-22-1,-42 21-15,0 0 16,21-42-16,-21 21 16,0 21-16,0-41 0,0 62 15,0-22-15,0-40 16,0 20-1,0-22-15,0 2 16,-42 20-16,-63 0 31</inkml:trace>
  <inkml:trace contextRef="#ctx0" brushRef="#br1" timeOffset="62">11335 9426 0,'-21'0'47,"-21"0"-32,21 0 1,0 0-16,0 0 15,0 0-15,0 0 16,0 43 0,0-43 15,21 62-31,0-20 16,0-20-16,0-2 15,0 22-15,0 0 16,21 0-16,42 22 15,-63-44-15,42 23 16,-21-1-16,0 0 16,0-21-16,-21 1 15,0 20-15,21-22 16,-21 2 0,0-2-16,0 2 15,0-2 1,0 22 15,0-20-31,0-2 0,0 2 16,0-2-1,22 22-15,-2 0 47,-20-20-47,22-1 16,20 21-1,-21-42 1,21 0-16,-42 21 16,42-21-16,-21 0 15</inkml:trace>
  <inkml:trace contextRef="#ctx0" brushRef="#br1" timeOffset="63">11672 9553 0,'21'0'62,"0"-22"-62,42 22 16,-21 0 0,-21 0-16,0 0 0,21 22 15,-20-2-15,-2 22 16,2 0-16,-2-20 15,-20 20-15,0 0 16,0-22 0,0 2-16,0-2 0,0 23 15,0-22-15,0 0 16,0 21 0,0-21-1,-62 1-15,20-2 16,-1-20-1,1 0-15,0 0 0,0 0 16,0 0 47,42-20-63,0-65 15,-42 22 1,42 41-16,0-20 15,0 0-15,0 0 16,0 22 0,42-2 15,0 2-31,-21 20 0,0 0 16,0 0-1,0 0 32,21 0-16,-42 42-15,0 20 0,0-40-16,0 20 15,0 0 1,0 0-1,43-21-15,-23 42 32,2-41 15,-2 20-47,2-22 15,20 22 16,-21-42 32,0-20-63,-21-22 31</inkml:trace>
  <inkml:trace contextRef="#ctx0" brushRef="#br1" timeOffset="64">12030 9489 0,'0'22'32,"0"40"-17,0-40-15,0 20 16,0 42 0,0-42-16,0 0 15,0-22 1,0 2-1,21 20 48,0-21-16,0-21-32,21 0 1,-21 21 0,21-21-16,-21 21 15,0-21-15,0 0 16,0 0-16,0 0 16,21 0-16,0 0 15,0 0 1,-20-21-16,20 21 15</inkml:trace>
  <inkml:trace contextRef="#ctx0" brushRef="#br1" timeOffset="65">12766 9469 0,'0'-22'31,"-21"148"-31,0-20 15,0 40-15,21-61 16,-21 42 0,-21-43-16,42 0 0,-21 20 15,0-82-15,21 20 32</inkml:trace>
  <inkml:trace contextRef="#ctx0" brushRef="#br1" timeOffset="66">12893 9952 0,'20'0'62,"2"0"-62,-2 0 16,2 0 0,20 0 15,-42 43-31,0-23 0,0 22 15,42 0-15,-42 0 16,0-20-16,0 20 16,0-22-16,0 64 31,-42-42-31,20-20 16,2-22-16,-22 0 15,0 21-15,20-21 31,1-21 1,21-1-32,0 2 15,0-22-15,0 0 16,0 20-16,0-20 16,0 22-16,0-2 15,21 2 1,1-2 15,-2 22-15,22 22-16,0-2 15,-42 2-15,0-2 16,0 2-16,22-2 16,-22 2 30,0-2-14,0 2-32,0-2 15,20 22 1,2-42-16,-2 0 31</inkml:trace>
  <inkml:trace contextRef="#ctx0" brushRef="#br1" timeOffset="67">13208 10141 0,'0'42'63,"0"0"-48,0-20-15,0-2 16,0 2-16,0-2 16,0 2-1,63-22 32,-42 0-47,0-22 16,0 2-1,-21-22-15,0 0 16,21 0 0,-21 0-16,0 0 15,0 0-15,0 20 16,0 44 46,0-2-46,0 2-16,0-2 16,21 22-16,22 42 15,-43-42 1,20-20 0,2-2 15,-2-20-31,22 0 15,-20 0 1,-2 0-16,22 0 16,-20-62-1,-2 20-15,-20 20 16,0 2-16</inkml:trace>
  <inkml:trace contextRef="#ctx0" brushRef="#br1" timeOffset="68">13503 9131 0,'0'-20'31,"62"20"-15,2 0-16,-22 0 15,21 0 1,0 0 0,-42 0-16,0 0 15,0 0 48,0 20-16,-21 22-32,0 84 1,0-41-16,0-22 15,0 21-15,0 0 16,0 0 0,0 0-16,0-42 15,0 22-15,0-22 16,0 0-16,0-20 16,0-2-1,0 2 1,0-2-16,22 22 15,-2-42-15,-20 42 16,0-20-16,0 40 16,0 2-16,22-64 15,-22 20-15,0 22 16,0-20 0,20 20-1,-20-21 1,22 0-16,-22 0 15,0 0 48,0 0 31,-42 0-94,20-21 15,-41 0-15,0 0 16,42 0-16,0 0 16,0 0-16,0 0 15,-1 0 1,2 0-16</inkml:trace>
  <inkml:trace contextRef="#ctx0" brushRef="#br1" timeOffset="69">13945 8943 0,'20'0'47,"44"0"-47,-22 0 16,20 0-16,-40 0 16,-2 20-16,2 2 15,-22-2 16,0 2 1,0 20-17,0-22 1,0 2-16,0-2 16,0 22-16,-22-42 15,22 22 1,-20-22-16,20 20 78,0 22 219,20-42-32,2 0-265,20 0 0,-22 0 16,2 0 109,-64 0 141,-22 0-251,44 0 32,20 22 484,20-22-515,2 0 0,-2 0-1,2 0 17,-2 0-1,2 0 16,20 0 46</inkml:trace>
  <inkml:trace contextRef="#ctx0" brushRef="#br1" timeOffset="70">13523 9005 0,'0'-20'94,"-20"-22"-94,-2 20 15,22 1-15,-42 21 16,0-42-16,21 21 16,-21-1-16,21 22 15,0-20 1,0-2-1,-42 2 1,21 20-16,21-22 16,-1 22-16,-20-20 15,22-2-15,-22 22 32,20-20-32,2 20 15,-2 0-15,-20 0 16,-21-22-16,42 2 15,-21 20-15,-21-22 16,0 22-16,21 0 16,0-20-16,-22-22 15,22 42-15,0 0 16,-63 0 0,42-22-16,42 22 15,-42 0-15,42 0 16,-42 0-16,0 0 15,0 0-15,21 0 16,0 0-16,20 0 16,-41 0-1,-21 0-15,21 0 16,21 0-16,-21 0 16,0 0-16,-21 0 15,62 22 1,2-22-16,-23 20 0,1-20 31,0 0-31,-21 42 16,21-20-16,21-22 0,-42 20 15,42-20 1,0 42-16,-21-20 16,21-22-1,-21 20-15,-1 2 16,22-2-1,0 2-15,0-2 16,0 2 0,0-22-1,0 21-15,0 0 16,-21 21 15,21-42-31,0 22 16,0-22-16,21 20 15,-21-20-15,0 22 16,0-2 0,0 2-16,0-2 15,-21 22 17,0-20-17,42-2-15,-42 22 31,42-20 1</inkml:trace>
  <inkml:trace contextRef="#ctx0" brushRef="#br1" timeOffset="71">10452 8689 0,'0'64'62,"-21"-22"-62,0 0 16,21 21-16,-21 42 15,-21-41-15,21-2 16,21-20-16,-43 0 31,22-20-15,21-2 234,85-20-234,41 0-16,-21 0 0,0-42 15,-63 22-15,0 20 16,-21 0-1</inkml:trace>
  <inkml:trace contextRef="#ctx0" brushRef="#br1" timeOffset="72">15585 10415 0,'22'0'47,"-2"-21"-47,2-42 16,-2-21-1,2 0-15,-22 0 0,42-106 16,-42 106 0,0-42-16,0 0 0,0-22 15,0 64-15,0 20 16,0 22-1,0 22-15,0-2 16,0-20 0,0 22-1,0-2 1,0 2-16,0-2 16,0 2 93</inkml:trace>
  <inkml:trace contextRef="#ctx0" brushRef="#br1" timeOffset="73">15691 8837 0,'0'21'79,"-42"64"-79,42-23 0,-42 2 15,20-22-15,2 42 16,20-64-16,-42 22 15,42-20 1,0-2 31</inkml:trace>
  <inkml:trace contextRef="#ctx0" brushRef="#br1" timeOffset="74">15711 8858 0,'0'-21'16,"22"21"15,20 0-31,0 21 16,-22 21-16,44 43 16,-43-43-16,21 42 15,-21-64-15,1 2 16,-22-2-16,20 2 15</inkml:trace>
  <inkml:trace contextRef="#ctx0" brushRef="#br1" timeOffset="75">5528 12245 0,'0'-21'62,"84"21"-62,0 0 16,1 0-16,-22 0 16,-41 0-1,-2 0-15,-82 0 125,40 21-125</inkml:trace>
  <inkml:trace contextRef="#ctx0" brushRef="#br1" timeOffset="76">5592 12329 0,'0'22'16,"20"-22"0,2 0-1,20 0-15,-22 0 16,23 0-16,-22 0 16,21 0-16,-20 0 15,20 0 1,-22 0-1</inkml:trace>
  <inkml:trace contextRef="#ctx0" brushRef="#br1" timeOffset="77">6412 11845 0,'0'-20'0,"0"-2"16,-20 22 15,-2 0-15,-20 0 0,21 0-16,0 0 15,-21 22-15,20 20 16,2-42-16,20 42 15,-42 0-15,42 0 16,0-21 0,0 0-1,0 0 1,0 0 0,0 0-16,20 21 15,44-21-15,-64 0 16,42-21-16,-21 0 15,42 0-15,-21 0 16,0 0 0,22 0-16,-44-21 15,-20 0-15,42-21 16,-42 21 0,0 0-1,0 0 1,0 0-1,0 0 1,0-21-16,-20 42 16,-2-21-16,2 0 15,-44-1 1,44 2-16,-22-2 31,20 22 16</inkml:trace>
  <inkml:trace contextRef="#ctx0" brushRef="#br1" timeOffset="78">6706 12224 0</inkml:trace>
  <inkml:trace contextRef="#ctx0" brushRef="#br1" timeOffset="79">7148 11930 0,'-42'0'78,"-42"0"-62,-42 0-1,42 0-15,21 0 16,0-43-16,41 43 16,2-20-1,-2 20 1,22-22-16,0 2 15,0-2 1,0 2 0,22-22-16,-2 20 15,22 22-15,1-20 16,41-2-16,-42 22 16,-21 0-1,1 0 1,-2 0-1,2 0 1,-2 22 0,2-2-16,-2 22 0,2 0 15,-22-20 1,20 20 15,-20 0-15,0-21-1,0 21-15,0-21 16,0 21 0,0 0-1,-20-21 1,-2 0 0,22 0 15</inkml:trace>
  <inkml:trace contextRef="#ctx0" brushRef="#br1" timeOffset="80">7317 11635 0,'-21'0'32,"0"21"-17,21 0-15,0 1 16,0 20-16,0-22 15,0 2 1,0 20-16,21-22 16,21 2-16,0 20 15,-21-21 1,42-21-16,-41 21 0,-2-21 16,22 21-1,-42 0-15,22-21 47,-22 42-16,0-21 32,-22 21-32,2-42-15,-22 0-16,-1 0 15,1 0 1,21 0-16,-21 0 16,21 0-1,-21-21-15,21 0 0</inkml:trace>
  <inkml:trace contextRef="#ctx0" brushRef="#br1" timeOffset="81">7148 11677 0,'0'-21'15,"42"21"1,0 0-1,22 0-15,-22 0 16,21 0-16,0 0 16,-21 0-16,-20 0 15,-2 21 1,-20 1 15</inkml:trace>
  <inkml:trace contextRef="#ctx0" brushRef="#br1" timeOffset="82">8138 11825 0,'-42'42'63,"20"-22"-63,-20 44 15,0-22-15,21-21 16,-21 42-16,42-42 16,-21 0-16,0-21 15,0 0 32,0 0-31,21-21-1</inkml:trace>
  <inkml:trace contextRef="#ctx0" brushRef="#br1" timeOffset="83">7885 11699 0,'21'0'0,"0"0"16,0 20-16,0 2 16,-21-2-16,21 22 15,-21-20-15,21 20 16,-21-22-1,21-20-15,-21 22 32,0-1-1,0 0-15,0 0-1,0 0 1</inkml:trace>
  <inkml:trace contextRef="#ctx0" brushRef="#br1" timeOffset="84">7758 11909 0,'22'0'31,"62"0"-15,0 0-16,42 42 0,0-21 31,-104-21-31,-2 0 0,-20 21 47</inkml:trace>
  <inkml:trace contextRef="#ctx0" brushRef="#br1" timeOffset="85">8622 11593 0,'0'-21'16,"-22"21"-16,1 0 15,-21 0 1,0 0-1,0 21 1,42 0-16,-21 0 0,0 21 16,21-20-1,0-2-15,0 2 16,0-2 0,0 2-16,0-2 15,0 22-15,42-20 16,-21-2-16,21 2 15,21 41-15,0-63 16,1 21-16,-22 21 16,0-21-16,0-21 15,0 42 1,-42-21 15,0 0-15,0 0-1,0 21 1,0-21 0,0 0-1,-21-21 1,-42 0 0,41 0-16,-20 0 15,0 0-15,22-21 16,-2 21-1,2-21-15,-65-21 0</inkml:trace>
  <inkml:trace contextRef="#ctx0" brushRef="#br1" timeOffset="86">8979 11972 0,'0'21'31,"0"0"-15,0 21-1,0 0-15,0-21 16,0 42-1,0-42-15,0 21 16,0 0 0,0-20-16,0-2 15,21 2-15,0-22 16,-21 20 0,21 22-1,42-20 1,-63-1-1,42-21-15,-42 21 16,43 0-16,-23-21 16,22 0-16,-20 0 15,-2 0 1</inkml:trace>
  <inkml:trace contextRef="#ctx0" brushRef="#br1" timeOffset="87">8979 12140 0,'21'0'46,"63"0"-46,22 42 32,-86-42-32,22 0 15,-42 21-15,22-21 16,-22 21 0</inkml:trace>
  <inkml:trace contextRef="#ctx0" brushRef="#br1" timeOffset="88">9589 11383 0,'0'63'32,"0"-21"-17,0 0 1,0 21-16,-21 85 31,21-106-31,0 0 16,0-22-16,0 22 0,0 1 15,0-22-15,0 0 16,0 21-16,21 0 16,0-21-16,21 21 15,0 21 1,-42-42 0,42 0-16,22 22 0,-43-23 15,21 2-15,0-2 16,-21 2-16,0-22 15,0 0 1</inkml:trace>
  <inkml:trace contextRef="#ctx0" brushRef="#br1" timeOffset="89">9610 9995 0,'0'-22'47,"42"22"-31,21 0-16,-20 0 15,-23 0-15,23 0 16,-22 0-16,42 0 16,-42 0-1</inkml:trace>
  <inkml:trace contextRef="#ctx0" brushRef="#br1" timeOffset="90">9758 10225 0,'-22'64'47,"-20"-22"-31,42-22 0,0 2 30,42-22-46,-20 0 16,-2 0-16,2 0 16,-22 21 93,-22 21-93,2-21-16,20 21 15,0-21-15,0 22 16,0-23 0,20-20-1,2 0 1,-1 0-1,0 0 1,-21-63 0,0 42-16,0-21 15,-21 0-15,-22 0 32,23 42-32,-2 0 15,1 0-15,0 0 16,-21 0-1,21 42 1,0-42 62,21-64-62,0 2-16,21 20 15,-21-22-15,0 22 32,0 106 15,21 20-32,0-64-15,21 2 156,21 62-140,-63-63 0,22-21 31</inkml:trace>
  <inkml:trace contextRef="#ctx0" brushRef="#br1" timeOffset="91">10136 11572 0,'0'-21'31,"0"0"-15,-21 0-16,0 21 15,0 0-15,-42 0 32,21 0-32,0 0 0,21 0 15,-21 21-15,21-21 16,21 63-16,-21-21 16,0-42-16,21 21 15,-22 0 1,22 21-1,0-20 1,0 20 0,0-22-16,0 2 15,0 20-15,43 21 16,-1-21 0,63 0-1,-84-21-15,21-21 16,-21 0-1,42 0-15,-42 0 32,0 0-32,0-21 15,0 21 1,0-42-16,0-21 16,-21 41-16,0 2 15,21-2-15,-21-20 16,0 22-1,0-2 1,0 2 0,0-2-1,0 2-15,-21-2 16,0 22-16,21-21 16,-42-21-16,21 42 15,0-42 1,0 42 31</inkml:trace>
  <inkml:trace contextRef="#ctx0" brushRef="#br1" timeOffset="92">10431 11993 0,'21'0'218</inkml:trace>
  <inkml:trace contextRef="#ctx0" brushRef="#br1" timeOffset="93">10851 11572 0,'0'-21'47,"-63"42"-31,21 0-16,-21 21 16,42 0-16,0-20 15,0-2-15,21 22 16,-21-42-16,21 42 15,0 0 1,0-20 15,0-2-15,0 23 0,42-43-1,-21 0 1,21 0-1,0 0-15,0 0 16,0 0 0,-42-21-1,43-21 1,-22 0-16,-21-22 16,42-20-1,-21 63-15,-21 0 16,0 0-1,0 0-15,0 0 32,0 0-32,0 0 15,-21 0 1,-21 21 46</inkml:trace>
  <inkml:trace contextRef="#ctx0" brushRef="#br1" timeOffset="94">11083 11993 0</inkml:trace>
  <inkml:trace contextRef="#ctx0" brushRef="#br1" timeOffset="95">11314 11361 0,'0'-20'47,"-42"40"-47,42 2 15,0-1-15,-42 21 16,42 0-16,0 0 15,0 21-15,0-21 16,0 0 0,0-20-1,0-2-15,0 2 16,21-22-16,21 42 16,-21-42-16,0 0 15,1 0-15,-2 0 16,2 0-1,20 20 17,-21 2 30,0-22-15,-21 20-47,-21 2 16,21-2-1,-21-20 1,21 22-16,-22-22 16,2 0-16,-2 0 15,2 0 1,-2 0 15,1 0 0,0 0 1,0 21-1,0-21 0,0 0-15,0 0 15,-21 0 0,21 0-15,-21 0 31,21 0-16,21 21 110,0 0-126,-21 0 16,21 0 126</inkml:trace>
  <inkml:trace contextRef="#ctx0" brushRef="#br1" timeOffset="96">11251 11361 0,'63'0'47,"-42"0"-31,43 0-16,-1 0 16,0 0-16,-42 0 15,0 0 1,0 0-16,0-20 109</inkml:trace>
  <inkml:trace contextRef="#ctx0" brushRef="#br1" timeOffset="97">11567 11067 0,'0'42'47,"84"84"-47,0-20 15,-21-1-15,-21-63 16,1 21 0,-23-21-16,2-21 15,-2 21-15,-20 21 16,42-21 0,-42-20-16,0-2 15,0 2 1,0 20-16,-20-22 15,20 2-15,0 20 16,-22-42-16,-20 42 16,42-21-16,-20 0 31,-2 0-31,1 0 16</inkml:trace>
  <inkml:trace contextRef="#ctx0" brushRef="#br1" timeOffset="98">12429 11131 0,'0'20'63,"-105"106"-63,21-84 15,42 22-15,21-22 16,-21 21 0,42-42-16,-21 0 0,21 0 15</inkml:trace>
  <inkml:trace contextRef="#ctx0" brushRef="#br1" timeOffset="99">12051 11257 0,'84'62'47,"-84"2"-47,63-22 15,-42 42-15,42-21 16,-42-21-16,21 0 16,-20 1-1</inkml:trace>
  <inkml:trace contextRef="#ctx0" brushRef="#br1" timeOffset="100">11925 11425 0,'0'-21'47,"84"21"-32,-21 0-15,-21 42 16,0-42-16,-21 0 16,0 0-16</inkml:trace>
  <inkml:trace contextRef="#ctx0" brushRef="#br1" timeOffset="101">12829 11004 0,'0'-21'32,"-21"21"-32,0 21 15,21 0-15,-42 63 16,21-62 0,21 40-16,-63 44 0,63-44 15,-21-19-15,21 20 16,0 21-16,0-21 15,0 0-15,0-41 16,0 40-16,0-40 16,0 40-1,0-40-15,21-2 16,21 23 0,-21-22-16,21 21 31,0-21-16,-21-21-15,0 0 16</inkml:trace>
  <inkml:trace contextRef="#ctx0" brushRef="#br1" timeOffset="102">13061 11088 0,'0'-21'62,"20"21"-62,22 0 16,1 0 0,-1 0-16,0 21 0,0 42 15,0-21 1,-42 22-16,0-22 15,0-22 1,0 22 0,0-20-16,0 20 31,0-21-31,0 0 16,-21-21 15,-42 21-16,42 0-15,21-63 94,0 0-78,0 0-16,0 0 15,0 0-15,0 20 16,0 2 0,0-2-1,21 2 32,0 20 94,0 42-141,-21-22 15,0 22-15,42 0 16,-21-20-16,-21-1 16,42 42-16</inkml:trace>
  <inkml:trace contextRef="#ctx0" brushRef="#br1" timeOffset="103">13545 11046 0,'0'63'47,"0"1"-47,0-44 15,0 22-15,0 0 16,0 22 0,0-1-16,0-21 15,0-21-15,0 0 16,0 0 0,20-21 124,2 0-140,62 0 16,-42 0-1,0 0-15,-21 0 16,21 0-16,-21 0 16,0 0-1</inkml:trace>
  <inkml:trace contextRef="#ctx0" brushRef="#br1" timeOffset="104">14239 10920 0,'0'63'62,"0"-21"-46,0 21-1,0 22-15,0-1 16,0 0-16,-22 0 0,22 0 16,0-42-16,-42 42 15,42-63-15,0 0 16,0 1-16,0-2 15,0 2 1,-20-22 15,20 20 1</inkml:trace>
  <inkml:trace contextRef="#ctx0" brushRef="#br1" timeOffset="105">14344 11361 0,'21'0'16,"0"0"-1,0 0-15,1 0 16,20 0-1,0 22 1,-22-22-16,-20 42 16,22 0-16,-22 0 15,20-21-15,-20 21 16,0 0-16,0-21 16,0 0-16,0 22 15,0-23-15,0 2 31,0 20-15,0-106 93,0 22-93,0 21-16,0 0 16,0-21-16,0 21 31,0 0-31,0 42 484,0 42-484,0-42 0,0 84 32,0-83-32,0 40 15,0-40 1,0-2-1,-20-20 48,-2 0-63,2 0 31,-2 0-15,2 0-1,-2 0 1,22-42 0,0 0-1,0 22 1,0-22-16,0 20 16,0-20-16,0 21 15,0-21-15,0 21 16,0 0 15,22 21 32,-2 0-48,44 0 126</inkml:trace>
  <inkml:trace contextRef="#ctx0" brushRef="#br1" timeOffset="106">14723 11319 0,'0'22'78,"0"83"-63,0-84-15,0 21 16,0-21-16,0 42 16,0-42-1,20-21 16,22 0-15,-20 0-16,20 0 16,-21-21-16,0-63 15,-21 0-15,0 20 16,21 44-16,-21-22 16,0 0-1,0 62 79,0 22-94,0-20 16,0 20 15,0-21-31,0 0 0,0 0 15,0 0 1,21-21-16,1 0 16,20 0-1,0 0 1,0 0-16,-22 0 16,2-42-16,-2 0 15,-20 20-15,0 2 16</inkml:trace>
  <inkml:trace contextRef="#ctx0" brushRef="#br1" timeOffset="107">15059 10541 0,'42'148'47,"42"-2"-47,-20-40 16,-2 20-16,2 0 16,-22-42-16,-42-20 15,42 41-15,-20 0 31,-2-63-31,-20 0 0,0-21 16,0 22 0,0-1-1,-20 0 1,-22-64 46</inkml:trace>
  <inkml:trace contextRef="#ctx0" brushRef="#br1" timeOffset="108">15333 10625 0,'0'-20'47,"21"20"-31,21 20-16,1 22 16,-1 42 15,-42-62-31,0-2 15,0 22 1,0-20-16,0-2 16,0 2-16,0-1 15,0 0 1,-22 0-16,106-21 125,-62 0-125,20 0 16</inkml:trace>
  <inkml:trace contextRef="#ctx0" brushRef="#br2" timeOffset="109">9884 12645 0,'21'0'62,"168"0"-46,-21 0-16,-20 0 15,20 0-15,0 0 16,-20 0-16,-43 0 16,21-21-16,0 21 15,-20-21-15,-22 21 16,0 0-16,-21 0 15,42 0-15,-63 0 16,42 0 0,-20 0-16,-22 0 15,0 0-15,0 0 16,0-21-16,-21 0 16,84 0-1,-42 21-15,21 0 16,1 0-16,-43 0 15,42 0-15,-21 0 16,21 0-16,-42 0 16,-21 0-16,84-21 15,-20-21-15,-23 42 16,2 0-16,20-21 16,0 0-16,21 21 15,-63 0-15,21 0 16,1 0-16,20 0 15,0 0-15,21 0 16,22 0-16,61 0 16,-20 0-16,-20 0 15,-22 0 1,22 0-16,-86 0 0,23 0 31,-43 0-31,21 0 16,-21 0-1,-20-42-15,40 42 16,-40 0-16,20 0 16,-22 0-16,22 0 15,-20 0-15,20 0 16,0 0-16,0 0 16,0 0-16,22 0 15,-2 0-15,22 0 16,-42 0-16,0 0 15,-20-22-15,20 2 16,0-2 0,0 22-16,-22-20 15,23 20-15,-22-22 16,0 22-16,0 0 16,0-20-16,0-2 15,-21 1 1,22-21-1,-2-21-15,2-21 16,-2 42-16,-20-21 16,0 0-16,0-1 15,0 22 1,0-20-16,0-23 16,0 22-1,22 21-15,-22 0 16,0 21-16,0 0 15,0 0-15,0-22 16,0 23 0,0-22-16,0 20 15,0 2 1,0-22 0,0 20-1,0 2 1,0-2-16,-42 2 15,42-2-15,0 1 16,-22-21 0,22 21-16,0 0 15,-42-21-15,42 21 16,-21 0 0,21 0-16,-21-1 15,0 2 1,0-2-16,0 2 15,-22-22 1,1 0 0,22 42-16,-2-22 15,2 2-15,-2-2 16,2 2-16,20-2 16,-22 22-16,2-42 15,-22 0 1,20 21-1,2 0-15,-2 0 16,-20 0 0,22-21-1,-2 42-15,2-21 16,-23 21 0,1 0-1,21 0 1,-1 0-16,2 0 15,-2 0-15,2 0 16,-64 0 0,42 0-16,20 0 15,-20 0-15,0 0 16,0 0-16,0 0 16,-21 21-16,-42 0 31,63-21-31,-22 21 15,2 0-15,20 0 16,-22-21-16,44 0 16,-44 0-16,1 21 15,0-21-15,21 0 16,-22 21-16,-82 1 16,20-2-16,20 2 15,-20-22-15,42 20 16,20-20-16,-20 0 15,21 42-15,21-42 16,-21 22-16,0-22 16,0 20-16,-1-20 15,-104 64 17,126-64-32,21 0 0,0 0 15,-21 0-15,0 0 16,0 0-16,-21 0 15,21 0-15,21 0 16,-63 0 0,-22 0-16,-104 0 31,147 0-31,21 0 16,-21 0-16,-1 0 15,44 0-15,-44 0 16,22 0-16,0 0 15,-21 0-15,21 0 16,0 0-16,-21 0 16,-21 0-16,20 0 15,-20 0-15,21-22 16,-21 22-16,21 0 16,21 0-16,-42 0 15,42 0-15,-64 0 16,43 0-16,-42 42 15,42-42-15,0 64 16,-63-22-16,84-21 16,0 0-16,42 0 15,-43-21 1,22 42-16,0-42 16,0 0 46,0 0-46,0 0-16,-21 0 15,-21 0-15,21 0 16,-21 0-16,0 0 16,0 0-16,42 0 15,-21 0-15,20 0 16,2 0-16,-2 0 15,1 0-15,-21 0 32,21 0-32,-21-21 15,0 21 1,-21 0 0,0 0-1,21 0-15,0 0 16,0 0 15,20 21-15,2-21-16,20 21 15,-22 0 1,22 0-16,0 0 16,-20 84 15,20-63-16,0-20 1,0-2 0,0 2-1,0-2-15,20-20 16,-20 42-16,42 22 16,-20-22-1,-22 0-15,0 21 16,21-21-1,21 21-15,-42-21 16,0 0-16,21 0 16,-21 0-1,21-20-15,0 20 0,0-21 16,-21 0-16,0 0 16,0 0-1,21 0 1,-21 0-16,21 21 15,-21-21 1,0 0 0,21 21-16,0 0 15,-21-21-15,0 0 16,0 1 0,42-2-16,-42 2 31,0-2-31,0 22 15,0-20 1,0 20 15,0-21-15,0 21-16,0 0 16,0-21-1,0 0-15,0 21 16,0-21-1,21 0-15,-21 0 32,0 0-17,0 0 17,21-21-1,0 21-16,0-21 48,0 0-47,21 0-1,-20 0 1,-2 0-1,-20-21 64</inkml:trace>
  <inkml:trace contextRef="#ctx0" brushRef="#br2" timeOffset="110">1047 5576 0,'42'0'31,"21"0"-31,-21 0 16,1 0-16,-1 0 16,0 0-1,21 21-15,0-21 16,0 42-16,-21-42 16,-21 0-16,42 0 15,0 0-15,-42 0 16,127 21-1,-106-21-15,0 0 16,0 0-16,0 0 16,0 0-16,0 0 15,84 0 1,-84 0-16,22 0 16,41 0-16,-42 0 15,0 0-15,21 0 16,-42 0-1,21 0-15,-21 0 0,-20 0 16,20 0 0,-22 0-16,23 0 0,-1 0 15,0 0-15,0 0 16,21 0-16,-21 0 16,148 0-1,-128 0-15,-20 0 16,22 0-16,-1 0 15,-42 0 1,21 0-16,21 0 16,-42 0-16,43 0 15,-22 0-15,0 0 16,-22 0-16,22 0 16,-20 0-16,40 0 15,-40 0-15,20 0 16,-21 0-16,42 0 15,-42 0 1,0 0-16,0 0 16,64 0-1,-43 0-15,0 0 16,0 0 0,20 0-16,-20 0 15,43 0-15,-22 0 16,-21 0-16,0 0 15,0 0-15,-20 0 16,20 0-16,-22 0 16,22 0-16,0 0 15,42 0-15,-42 0 16,0 0-16,22 0 16,-22 0-1,0 0-15,0 0 16,-20 0-16,40 0 15,-40 0-15,20 0 16,168 0 0,-147 0-1,0 0-15,1 0 16,-44 0-16,22 0 16,22-21-16,-44 21 15,22 0 1,0 0-16,0 0 15,22 0 1,20 0 0,-62 0-16,40 0 15,-40 0-15,20 0 16,20 0-16,-40 0 16,40 0-16,2 0 15,-22 0-15,0 0 16,-21 0-16,21 0 15,0 0-15,1 0 16,-23 0-16,2 0 16,20 0-1,20 0-15,-40 0 0,40 0 16,-40 0 0,40 0-16,2 0 15,-43 0-15,42 0 16,-21 0-16,0 0 15,22 0-15,-44 0 16,22 0-16,-20 0 16,40 0-16,-40 0 15,20 0-15,21 0 16,-42 0-16,21 0 16,21 0-16,0 0 15,1 0-15,-44 0 16,44 0-16,-2 0 15,-20 0-15,1 0 16,-1 0-16,0 0 16,0 0-1,21 0-15,-21 0 0,21 0 16,-42 0-16,21 0 16,-20 0-16,40 0 15,-20 0 1,-20 0-16,20 0 15,0 0-15,0 0 16,-21 0 0,42 0-1,-42 0-15,42 0 16,0 0-16,0 0 16,-21 0-16,0 0 15,22 0-15,-22 0 16,21 0-16,0 0 15,0 0-15,21 0 16,-42 0-16,43 0 16,-22 0-16,21 0 15,-21 0-15,0 0 16,0 0-16,0 0 16,0 0-16,22 0 15,-1 0-15,-21 0 16,0 0-16,-21 0 15,21 0-15,0 0 16,-42 0 0,21 0-16,-21 0 15,0 0-15,0 0 16,22 0-16,-22 0 16,21 0-1,0 0-15,0 0 0,63 0 31,-84 0-31,21 0 16,0 0 0,21 0-16,-42 0 0,63 0 15,-41 0-15,41 0 32,-21 21-32,-42-21 15,42 0-15,0 0 16,-21 0-16,43 0 15,-23 0-15,2 0 16,-22 0-16,0 0 16,0 0-16,-21 0 15,0 0-15,21 0 16,-21-21 0,21 21-16,-21 0 15,0 0-15,22 0 16,-23 0-16,22 0 15,-20 0-15,20 0 16,-22 0 0,2 0-1,20 0-15,21 0 0,0-21 32,-21 21-32,0 0 15,-21 0-15,64-21 31,-65 0-31,2 21 16,-2 0-16,2 0 16,-2 0-16,2 0 15,40-21 1,-40 21 0,-2 0 30,2 0-46,-1 0 16,0 0 0,0 0 62,-21-21-63,21 0 17,-21 0-17,0 0-15,0-21 16,0 0-16,0-1 16,0-20-16,0 21 15,0 21-15,0-21 16,0 0-16,0 0 15,0 21 1,-21-42-16,21 42 31,-21 21 16,21-21 0,0 0-47,0 0 16,0 0-1,-21 21 17,0-21 30,-85 21-62,2 0 16,19 21-16,-20 0 15,-63-21-15,42 0 16,20 0-16,85 0 16,-84 42-16,21-42 15,-42 0-15,42 0 16,-1 0-16,-20 0 15,42 0-15,0 0 16,0 0-16,-21 0 16,21 0-16,-64 0 15,85 0-15,-84 0 16,42 0-16,0 0 16,-22 0-16,-20 0 15,21 0-15,42 0 16,-21 0-16,21 0 15,0-21 1,-1 21-16,1 0 0,21 0 16,0-42-16,0 21 15,-21 21-15,21 0 16,-42 0 0,0 0-1,-1-21-15,22 21 16,0-43-16,-63 22 15,63 21-15,0 0 16,-22 0-16,1 0 16,0 0-16,0 0 15,42 0-15,-21 0 16,-21 0-16,21 0 16,-85 0-1,64 0 1,42 0-16,-42 0 0,-64 0 15,2 0-15,40 0 16,-41 0-16,62 0 16,-41 0-16,42 0 15,0 0-15,-63 0 16,62 0-16,1 0 16,-20 0-16,-22 0 15,20 0-15,-20 0 16,20 0-16,22 0 15,0 0-15,-21 0 16,0 21 0,-43 0-16,2-21 15,-66 0-15,-18 0 16,61 0-16,-20 0 16,41 0-16,2 0 15,40 0-15,64 0 16,-22 0-16,22 0 15,0 0-15,-20 0 16,-2 0-16,22 0 16,-84 0-16,42 0 15,-64 0-15,-20 0 16,21 0-16,42 0 16,-1 0-16,44 0 15,-2 0-15,2 0 16,40 0-1,-20 0-15,0 0 16,-21 0-16,0 0 16,0 22-16,0 20 15,21-42-15,-22 0 16,44 0-16,-44 0 16,22 0-16,21 21 15,0-21 1,-42 0-1,42 21-15,0-21 16,0 0-16,-42 0 16,42 0-16,0 21 15,0-21-15,-21 0 16,0 0 0,42 21-16,-42-21 15,-22 0-15,22 0 16,-21 0-16,0 0 15,-42 0 1,63 0-16,21 0 16,0 0-16,-21 0 15,-1 0-15,1 0 16,-21 0-16,21 0 16,-42 0-16,21 0 15,21 0 1,21 0-16,0 0 15,0 0 1,0 0 0,0 0-16,0 0 0,-42 0 15,20 0-15,1 0 16,21 0 31,-21 0-32,0 0 1,-21 0-16,-42 0 16,42 0-16,21 0 15,21 0-15,21 21 78,0 21-31,0 0-47,0 0 16,0 0 0,0 0-1,0-21-15,0 0 16,0 0-16,0 0 15,0 0 1,0 21-16,0-20 0,0 41 16,0-42-1,0 21-15,0-21 16,0 0-16,0 0 16,63 0 280,-42-21-280,21 0-16,-21 0 16,0 0-1,21 0 1,-21 0 15,0 0 16,0 0-31,42 0-1,-21 0-15,0 0 16,1 0-16,-22 0 16</inkml:trace>
  <inkml:trace contextRef="#ctx0" brushRef="#br2" timeOffset="111">8222 7617 0,'20'0'31,"128"-22"16</inkml:trace>
  <inkml:trace contextRef="#ctx0" brushRef="#br2" timeOffset="112">9147 7301 0,'21'0'0,"1"0"15,20 0-15,20-21 16,65 0-16,-43 0 15,42-21-15,43 0 16</inkml:trace>
  <inkml:trace contextRef="#ctx0" brushRef="#br2" timeOffset="113">10073 7069 0,'42'0'0,"0"0"16,21 0-16,0 0 15,1 0-15,-22 0 16,0 0-16,-21 0 16</inkml:trace>
  <inkml:trace contextRef="#ctx0" brushRef="#br2" timeOffset="114">10725 7027 0,'21'0'16,"42"0"-16,1 0 15,-43 0-15,21 0 16,-21 0-16,42 0 16,-21-42-16,0 42 15,-21 0-15,21 0 16,0-20-16,0-2 16</inkml:trace>
  <inkml:trace contextRef="#ctx0" brushRef="#br2" timeOffset="115">12451 6397 0,'0'-22'0,"0"1"32,-42 0-32,0 0 15,-1 21-15,1 0 16,0 0-16,21 0 15,-21 0-15,0 0 16,0 0-16,-42 21 16,62 0-16,2 0 15,20 21-15,-42 0 16,42-20 0,0 40-16,0-19 0,0 62 31,0-63-31,0 0 0,84 21 31,-21-63-31,21 0 16,21 0-16,21 0 15,-62-42-15,20 0 16,-64 0-16,2 0 16,-1-42-16,-21 41 15,0 23-15,0-44 16,0 22-16,0 0 15,0 21-15,0-21 16,0 0 0,-21 42-16,21-21 0,-22 21 15,2 0 95,-22 0-110,20 63 0,22 42 31</inkml:trace>
  <inkml:trace contextRef="#ctx0" brushRef="#br2" timeOffset="116">12661 6796 0</inkml:trace>
  <inkml:trace contextRef="#ctx0" brushRef="#br2" timeOffset="117">13103 6291 0,'0'-21'16,"-42"21"0,20 0-16,2 0 15,-22 0-15,0 21 16,20 21-1,22 0 1,-20-20-16,20-2 16,0 22-16,0 0 15,0 22 1,0-22 0,0 0-16,0-21 15,20 0 1,2 0-1,-2-21 1,22-42 31,-42 0-47,0 21 16,0-21-16,0 20 15,0-20-15,0 22 16,0-2-1,0 2 1,-20-2 0,-2 22 15</inkml:trace>
  <inkml:trace contextRef="#ctx0" brushRef="#br2" timeOffset="118">13081 6354 0,'22'0'62,"-22"21"-46,0 21 0,0-20-16,0 20 15,-22 0-15,2 0 16,20 0-16,-42 0 16,20 0-16,2-21 15,-2 21-15,2 0 31,-2-42-15</inkml:trace>
  <inkml:trace contextRef="#ctx0" brushRef="#br2" timeOffset="119">13481 6207 0,'-20'0'32,"-22"0"-17,20 0 1,1 0-16,-21 63 0,42-21 15,-21 0-15,21-21 16,0 43 0,0-22-16,0-22 15,0 22 1,0-20 0,0 20-1,21-42-15,0 42 0,0-21 16,0 0-1,1-21-15,-2 21 0,2-21 16,-2 0 0,2 0-1,20 0 1,-22-42-16,-20-21 16,42 21-16,-42 0 15,0-84 1,0 62-1,0 43-15,0 0 16,0-21-16,0 21 16,-20 21-16,20-21 15,-22 21-15,2 0 32,-2 0-32</inkml:trace>
  <inkml:trace contextRef="#ctx0" brushRef="#br2" timeOffset="120">13987 6102 0,'0'42'62,"0"21"-46,0 0-16,0 0 15,0-21-15,0 22 16,0-2-16,0-20 16,0 1-16,0-22 15,0 0-15,0 21 16,0-21 31,20 21-32,-20-21 32</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20:09.551"/>
    </inkml:context>
    <inkml:brush xml:id="br0">
      <inkml:brushProperty name="width" value="0.05292" units="cm"/>
      <inkml:brushProperty name="height" value="0.05292" units="cm"/>
      <inkml:brushProperty name="color" value="#FF0000"/>
    </inkml:brush>
  </inkml:definitions>
  <inkml:trace contextRef="#ctx0" brushRef="#br0">22249 7502 0,'0'0'0,"-71"0"15,0-47 1,24 0-1,-23-24-15,-48 1 16,24-1-16,-23 24 16,-119-70-16,72 46 15,-24 1-15,46 46 16,72 1-16,23 23 16,23 0-16,1 0 15,-1 0-15,1 0 16,-1 0-1,1 0 1,-1 0-16,1 0 16,-24 23-16,23 1 15,-23 70-15,-23 70 16,70-93-16,0-1 16,0 1-16,0 0 15,0 23-15,0 0 16,0 23-16,0-23 15,0 24-15,23-71 16,24 24-16,0-1 16,0 1-16,-23-48 15,23 24 1,-24-23-16,1-1 16,46 1-16,-23-24 15,0 0-15,0 0 16,-23 0-1,47 0-15,-48 0 16,24 0-16,-23 0 16,-1 0-16,48 0 15,-1 0-15,24-24 16,-23 24-16,-24 0 16,23 0-16,1 0 15,-24 0-15,-23 0 16,23 71-16,-47-48 15,23 48-15,-23-48 16,24-23-16,-24 47 16,0-23-16,0-1 15,0 24-15,0 1 16,23-25-16,1 24 16,-1 24-16,1-1 15,-1 1-15,71 23 16,-94-47-16,71 23 15,-48-23-15,-23-23 16,24-24 0,-24 23-16,23 1 15,1 0-15,-1-1 16,25 1 0,22-24-16,1 0 15,23 0-15,-47 0 16,23 0-16,-46 0 15,23 0-15,-24 0 16,1 0 15,-1 0-31,24 0 16,-47 47 0,47 0-16,-23 0 15,23 47-15,-23 23 16,70 71-16,-71-46 15,1-1-15,46-24 16,-46-23-16,-1 0 16,-23-23-16,0-24 15,47 0-15,-47-23 16,0-1 0,24-23-16,-24 47 15,23 0 1,1-23-16,-1 23 15,1 0-15,46 0 16,-46 0-16,-1-24 16,25 1-16,-1-1 15,0 24-15,23-23 16,1-1-16,23-23 16,-47 48-16,0-48 15,47 0-15,24 0 16,23 0-16,-24-71 15,-70 0-15,0 1 16,0-24-16,0-24 16,0 1-16,-23 23 15,-1-1-15,-23 1 16,0 24-16,0 23 16,0 0-16,0 23 15,0 1-15,0-1 16,-23 1-16,23-1 15,-24 1 1,1-24-16,23 0 16,-24 23-16,24-47 15,-47-46-15,47 46 16,0 1 0,0-24-16,0 23 15,0-46-15,0 22 16,0 25-16,-47 23 15,47-24-15,0-23 16,-47 24-16,47 23 16,0 0-16,0-24 15,0 48-15,-47-72 16,47 72-16,-23-48 16,23 48-16,-24-24 15,1 0-15,-1 0 16,1 23-1,-1-23 1,1 47-16,-24-47 16,23 0-16,1 47 15,-25-47-15,25 24 16,-71-48-16,47 48 16,0-25-1,0 25-15,-24-24 31,48 47-31,-1-24 0,1 24 16,-1 0 0,-23 0-1,0 0-15,-23 0 16,22 0-16,-22 24 16,23-24-16,-24 0 15,1 23-15,46-23 16,1 0-16,-24 0 15,23 0-15,1 0 16,-1 0-16,1 0 16,-1 0-16,-23-47 15,24 47-15,-24-47 16,23 0-16,-70 0 16,47 0-16,0 0 15,0 24-15,23 23 16,-23-24-1,24 1 1,-1 23-16,-23-24 16,24 1-1,-1 23-15,-23 0 16,0 0-16,24-47 16,-1 47-1</inkml:trace>
  <inkml:trace contextRef="#ctx0" brushRef="#br0" timeOffset="2832.44">21049 7620 0</inkml:trace>
  <inkml:trace contextRef="#ctx0" brushRef="#br0" timeOffset="3335.23">21096 7667 0</inkml:trace>
  <inkml:trace contextRef="#ctx0" brushRef="#br0" timeOffset="3608.11">21214 7784 0,'23'0'63,"-23"24"-16</inkml:trace>
  <inkml:trace contextRef="#ctx0" brushRef="#br0" timeOffset="3751.15">21261 7831 0</inkml:trace>
  <inkml:trace contextRef="#ctx0" brushRef="#br0" timeOffset="6296.48">21708 8419 0,'23'0'15,"1"0"1,-1 24-1,1-24 1,23 23 0,-24 1-1,1 23 48,-1-24-63,1 1 15,-24-1 48,0 1-32,0-1-31,0 1 16,0 23-1,0-23 1,0-1 0,0 1-16,-24-24 15,24 23 1,0 1 0,0-1-1,0 1 1,0-1-1,0 1 48,47 23-47,-23-47 30,-1 0-30,1 0 0,23 0-16,-24 0 15,24 0-15,-23 0 16,-1 0 62,1 0-62,0 0-1,-1 0 1,1 0-16,23 0 31,-24 0-15,1 0-16,-1-24 15,1 24 17,23 0 61,-24 0-46,1 24-47,-1-24 16,24 0 0,0 0-1,-23 0-15,-1 23 16,24 1-1,-23-24 1,46 23 0,-22-23 15,-25 0-31,-23 24 16,47-24-16,-23 0 15,23 0 16,-24 0 1,24 0-17,-23 0 1,23 0 31,-24 0-47,1 0 15,-1 0-15,1 0 16,46 23 62,-70 1-78,0-1 16,24 24-1,-24-23 1,0-1-16,23-23 16,-23 24-16,0-1 15,24 25 1,-24-25-16,0 1 16,0 23-16,0-24 15,0 1 1,0-1 31,0 1-47,23 23 15,-23-24 17,0 1-32,0-1 15,0 1 1,0-1-1,0 1 1,0-1-16,0 1 16,0-1 15,0 24 16</inkml:trace>
  <inkml:trace contextRef="#ctx0" brushRef="#br0" timeOffset="21704.57">23495 10842 0,'0'-24'47,"24"24"-31,-1 0-16,1 0 15,23 0-15,23 0 16,-23 0-16,24 0 15,-48 0-15,1 0 32</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27:49.565"/>
    </inkml:context>
    <inkml:brush xml:id="br0">
      <inkml:brushProperty name="width" value="0.05292" units="cm"/>
      <inkml:brushProperty name="height" value="0.05292" units="cm"/>
      <inkml:brushProperty name="color" value="#FF0000"/>
    </inkml:brush>
  </inkml:definitions>
  <inkml:trace contextRef="#ctx0" brushRef="#br0">13664 5574 0,'24'-24'94,"93"24"-94,-23 0 16,1 0-16,22 0 15,-46 0-15,-1 24 16,-46-24-16,23 23 16,0-23-16,-24 0 15,1 0 1,-1 0-16,1 0 16,23 0-16,-24 0 15,1 0-15,47 0 16,-24 0-16,23 0 15,1 0-15,-48 0 16,1 0 0,-1 0-1,1 0 1,-1 0-16,1 0 16,-1 0-1,1 0-15,-1 0 16,24 0 15,-23 24 0,23-24-31,-24 0 16,1 0-16,-1 0 16,1 0-1,47 0 188,23 0-187,-24 0-16,-46 0 16,46 0-16,-23 0 15,0 0-15,-23 0 16,23 0-16,-24 0 15,24 0-15,0 0 16,1 0-16,-25 0 16,71 0-16,-23 0 15,70 0-15,0-24 16,-94 24-16,23-23 16,-22 23-16,22 0 15,1 0-15,-24 0 16,-24 0-16,24 0 15,-23 0-15,-1 0 16,48 0-16,-1 0 16,-46 0-16,-1 0 15,24 0-15,0-24 16,-23 24-16,47 0 16,-24 0-16,23-23 15,1 23-15,-48 0 16,24-24-1,24 24-15,-48 0 16,1 0-16,23 0 16,0 0-16,0 0 15,-24 0-15,25 0 16,-25 0-16,48 0 16,-1 0-16,1-24 15,-48 24-15,48 0 16,-48-23-16,48 23 15,-48 0 1,24 0 109,47 0-109,24 0-16,-24 0 15,47 0 1,-70 0-16,-1 0 16,24 0-16,-23 0 15,47 0-15,-48 0 16,48 0-16,-48 0 15,24 0-15,24 0 16,47 0-16,-1 0 16,-23 0-16,47 0 15,165 0 1,-212 0-16,-47 0 16,-47 0-16,1 0 15,46 0-15,-24 0 16,1 0-16,-1 0 15,48 0-15,-24 0 16,-47 0-16,24 0 16,23 0-16,-24 0 15,1 0-15,-48 0 16,48 0-16,-48 0 16,24 0-1,0 0 1,0 0-16,24 0 15,-48 0 1,1 0 0,0 0-1</inkml:trace>
  <inkml:trace contextRef="#ctx0" brushRef="#br0" timeOffset="35039.44">24177 11829 0,'-23'-47'15,"23"24"-15,-24-1 0,0 1 16,1-1-16,-1 24 16,24-23-16,-23 23 15,-1 0 48,-46 0-48,23 0-15,23 23 16,-23 1-16,0 23 16,47-24-1,-23 48-15,23-24 16,-24 0-16,24-23 16,0-1-1,0 1 1,0-1-16,0 1 15,24 46 1,-24-46 0,23-24-16,-23 23 15,24 1 1,-1-1-16,1-23 0,-1 47 16,1-47-16,-1 0 15,24 0-15,-23 0 16,-1 0 31,1 0-32,23 0 1,-24 0-16,1 0 16,-24-23-16,24-24 15,-1 23-15,-23 1 16,0-24-16,24 23 15,-24 1 32,0-1-31,0-23 15,0 24-15,-24-48-1,1 48 1,-1-1 0</inkml:trace>
  <inkml:trace contextRef="#ctx0" brushRef="#br0" timeOffset="70471.32">27234 12676 0,'0'-23'0,"0"-1"47,-23 24-16,-24 0-31,23 0 16,-23 0 0,24 0-1,-1 47 1,1-23-1,-24 46 1,47-46 0,0-1 15,-47 24-31,47 24 31,0-48-15,0 1-1,0-1 1,0 1-16,0-1 16,0 1-1,23-1 1,1 1 31,-1-24-47,1 24 15,23-24-15,0 0 16,-24 0-16,1 0 16,-1 0-16,1 0 15,-1 0 1,1 0 0,-1 0-16,1 0 15,-24-24 1,24 24-1,-1-24 1,-23 1 15,0-1-15,0 1 0,0-1-16,0 1 15,0-48-15,0 24 16,0 24-16,-23-24 15,23 0-15,-48 23 16,25-23-16,23 24 31,-24 23-31</inkml:trace>
  <inkml:trace contextRef="#ctx0" brushRef="#br0" timeOffset="72352.7">29821 11571 0,'0'-24'47,"0"1"-16,-23 23 16,-24 0-16,23 0-15,-23 23 0,24 24-16,-1-23 15,24-1 1,0 1 0,0 46 15,0-46-16,0 23 1,0-24-16,0 25 16,0-25-1,0 1 1,0 23 0,0-24-1,0 1 1,0-1 62,24-23 16,-1 0-79,1 0-15,-1 0 16,1 0 0,-24-23-1,23-1-15,1 1 16,-1-1-16,1 1 31,-24-1-15,24 24-1,-1-47 17,-23 23-17,0 1 1,0-1-1,0 1 1,0-1 15,0-23-31,0 24 16,0-1 0,0 1-16,0-1 15,0 1 1,-23 23-1,23-24-15,0 1 16,-24-1 15,0 24 16</inkml:trace>
  <inkml:trace contextRef="#ctx0" brushRef="#br0" timeOffset="74584.66">27046 9924 0,'0'71'94,"0"0"-94,0-24 15,0 47-15,24 70 16,-1-117-16,-23 24 16,0-1-16,0-46 15,0 0-15,0-1 16,0 1-16,0 23 47,24-24-32,-1 1-15,-23-1 16,0 1 0,0-1-1,0 1-15,0-1 16,0 24-16,0 0 16,0 0-16,0-23 15,24 23-15,-24 0 16,0 0-1,23-24-15,-23 25 16,0 22-16,0-23 16,0 24-16,0-24 15,0-24-15,0 1 16,0-1-16,0 1 16,0 23-1,0-24 1,0 24 15,0-23 0,0 23-15,0-24 0,0 24-1,0-23 1,0 0-1,0-1-15,-23 1 16,23 23 15,-24-24-31,24 1 16,0-1-16,0 1 16,-23-1-1,23 1-15,0-1 16,0 1 187,0-1-203,0 1 31,0 23 63,0-24-94,0 24 16,0-23-1,0-1 329</inkml:trace>
  <inkml:trace contextRef="#ctx0" brushRef="#br0" timeOffset="75758.68">26905 12182 0,'0'24'109,"24"23"-109,-1 0 31,-23 0-15,24-24 15,-1 1-31,-23-1 16,24 1 31,23-48 156,-24 24-203,48-23 16,-24-24-1,-24 23-15,1 1 16,-1-1-16,25 1 15,-25-24-15,1 23 16,-1-23-16,1 24 16</inkml:trace>
  <inkml:trace contextRef="#ctx0" brushRef="#br0" timeOffset="77206.92">26082 8278 0,'0'24'47,"24"46"-47,-24 24 16,23 0-1,24 0-15,-23 24 16,-1-24-16,1-70 16,-1 46-16,-23 1 15,24-24-15,-24-24 16,0 1-16,23 23 16</inkml:trace>
  <inkml:trace contextRef="#ctx0" brushRef="#br0" timeOffset="78160.27">26035 8137 0,'0'-23'47,"188"23"-47,-94 0 15,47 0-15,-47 0 16,-47 0-16,-23 0 16,47 23-16,-48 1 31,-23-1-16,24 24-15,-24 0 32,0 0-32,-24 24 15,-23-24-15,0 0 16,-24 23-16,24-23 16,0-23-16,24 23 15,-1-47-15,-70 71 16,47-71-16,24 23 15,117-23 95,23-47-95,-46 47-15,-1 0 16,-46 0-16,47 0 16,-48 24-16,24 23 15,-23-24-15,-1 1 16,-23 23 0,47-24-16,-47 24 15,0 0-15,0 0 16,0 24-1,0-48-15,0 24 16,0-23-16,-47-1 16,-47 48-16,23-71 15,24 0-15,24 0 16,-1 0 0,1 0-1,-1 0 1,-23 0-1,24 0-15,-1 0 16</inkml:trace>
  <inkml:trace contextRef="#ctx0" brushRef="#br0" timeOffset="78912.38">26905 9148 0,'47'-23'63,"71"23"-48,-1-47-15,-46 0 16,23 23-16,-47-46 16,0 46-16,-23 1 15,-24-1 17,0 1-17,0-24 16,-24 47-15,1 0 0,-1 0-16,1 0 15,-24 0 1,-1 0-16,48 23 16,-23-23-16,-24 47 15,23 24 1,1-48-16,-1 24 15,24-23-15,0 23 16,0-24-16,0 1 16,0-1-16,0 24 15,0-23-15,24-1 16,-1 1 0,1-24-16,-1 0 15,48 0 1,23 0-16,-47 0 0,24-24 15,-24 1-15,-24-1 16,1 1-16,-1-1 16</inkml:trace>
  <inkml:trace contextRef="#ctx0" brushRef="#br0" timeOffset="79592.53">27775 8678 0,'-23'0'15,"-24"0"1,23 0 0,1 0-1,23 24 1,0-1-1,0 1-15,0-1 16,0 1-16,23-1 16,1 1-16,-1-24 15,1 0 1,-24 23 0,23-23 46,-23 24-46,24-1-1,-24 1 17,0 23-17,-24-47 1,1 23-1,-24-23 17,23 0-32,1 0 15,-1 0 17</inkml:trace>
  <inkml:trace contextRef="#ctx0" brushRef="#br0" timeOffset="80152.48">27893 7784 0,'0'188'32,"71"-23"-17,-1 0-15,-23-24 16,0 0-16,-47-71 16,24 25-16,-24-1 15,23-71-15,-23 48 16,24-24-1,-24 0-15,0-24 16</inkml:trace>
  <inkml:trace contextRef="#ctx0" brushRef="#br0" timeOffset="80656.48">27540 8513 0,'188'-23'31,"-23"-1"-15,70 1-16,-117-48 15,23 48-15,0-1 16,-23-23-16,-24 24 15,-71 23 17</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29:42.237"/>
    </inkml:context>
    <inkml:brush xml:id="br0">
      <inkml:brushProperty name="width" value="0.05292" units="cm"/>
      <inkml:brushProperty name="height" value="0.05292" units="cm"/>
      <inkml:brushProperty name="color" value="#FF0000"/>
    </inkml:brush>
  </inkml:definitions>
  <inkml:trace contextRef="#ctx0" brushRef="#br0">14252 2657 0,'-23'0'16,"23"47"0,0 0-16,0 24 15,0-1-15,0 1 16,23 47-16,-23-24 16,24 70-16,-24-70 15,23 0-15,-23 71 16,47 0-16,-47-71 15,0 47-15,24-47 16,-24-23-16,0 23 16,0-24-16,0-46 15,0 46-15,0 1 16,0-24-16,0 47 16,0-47-16,0 47 15,0 0-15,0 24 16,0-24-16,0 0 15,0-24-15,0 1 16,0-1-16,0 25 16,0-25-16,0 24 15,0-70-15,0 46 16,0 24-16,0 0 16,0-23-16,0 23 15,0-23 1,0 46-16,23 24 15,-23-70-15,0 23 16,0 24-16,0-1 16,0-23-16,0 71 15,0-1-15,0-93 16,0 47-16,0-1 16,0 1-16,0-48 15,0 24-15,0-23 16,0 0-16,0-1 15,0-46-15,0-1 16,0 24-16,0-23 16,24-24 124</inkml:trace>
  <inkml:trace contextRef="#ctx0" brushRef="#br0" timeOffset="4127.96">14064 2657 0,'24'0'0,"-1"0"16,24 0-16,47 0 16,24 24-16,-48-24 15,1 0 1,47 0-16,-1 0 15,-23 0-15,24 0 16,-24 0-16,23 0 16,1 0-16,94 0 15,-24 0-15,-47 0 16,0 0-16,-23 0 16,-24 0-16,94 0 15,-47 0-15,-23 0 16,70 0-16,-47 0 15,-24 0-15,-22 0 16,-25 0-16,24 0 16,-70 0-16,23 0 31,94 0-15,-71 0-16,48 0 15,70 0-15,0 0 16,24 23-16,-24-23 15,71 0-15,-48 0 16,-46 0-16,-47 0 16,-1 0-16,-23 0 15,0 0 1,0 0-16,1 0 16,-25 0-16,-23 0 15,47 0-15,0 0 16,0 0-16,-47 0 15,47 0-15,24 24 16,-71-24-16,24 0 16,-1 0-16,1 0 15,23 0-15,-24 0 16,72 0-16,22 47 16,24-24-16,-94 1 15,0-24 1,71 0-16,-24 0 0,-94 0 15,24 0-15,-24 0 16,-24 0-16,24 0 16,-23 0-16,46 0 15,-46 0-15,23 0 16,47 0-16,-23 0 16,-1 0-16,-23 0 15,24 0-15,-48 0 16,24 0-16,-23 0 15,23 0 1,-24 0-16,24-24 16,-23 24-16,-1 0 15,1 0 1,0 0-16,-1-23 16,24 23-16,0-47 15,-23 47-15,-1 0 16,24-24-1,-23 24 1,-1 0 0,24-23-1,0 23 17,-47-24-32,24 24 15,46 0-15,-46 0 16,23-23-1,0 23-15,0-24 16,-23 24-16,23 0 16,0-23-16,-24 23 15,1 0 48,23 0-48,0 0-15,0 0 16,-24 0-16,1 0 16,-1 0-1,1 0 17,23 0-32,-24 0 15,24 0-15,24 0 16,0 23-16,-24 1 15,-24-24 1,-23 23 0,24-23 15,70 71-31,-71-48 16,1 1-1,-24-1-15,0 1 31,0 23-15,0-24-16,23 24 16,-23 48-1,0-1-15,0 70 16,0-46-16,0 70 16,0-47-16,0-23 15,0 70-15,0-47 16,0-47-16,0 0 15,47 0-15,-47 24 16,0-24-16,0-24 16,0 24-16,0-23 15,0 47-15,0-48 16,0 24-16,0 0 16,0 0-16,0 0 15,0-23-15,0 0 16,0-1-16,0-23 15,0 47-15,0-47 16,0 47-16,0-23 16,0 47-16,0-48 15,0 48-15,0 46 16,0-70-16,0 47 16,24 24-16,-24-71 15,0 0-15,0-70 16,0 23-16,0 23 15,0-23 1,0 24-16,0-24 16,0-23-16,47 70 15,-47-47-15,0 0 16,0 23-16,0-23 16,0 0-1,23-23-15,1-1 16,-24 24-16,0 0 15,0 0 1,0-23-16,0 23 16,0-23-1,23 46-15,-23-46 78,0 23-62,-23 0 0,-1-47-1,24 47-15,-23-24 16,-1 1-16,24 23 16,-23-24-16,-1 1 15,24 23 1,-23-47-16,-24 47 15,47-24-15,-47 1 16,23-1-16,1 1 16,23-1-16,-24-23 15,24 24-15,-23 0 16,-1-24-16,24 23 16,-23-23-16,-1 24 15,1-24-15,-48 23 16,0-23-16,1 0 15,46 0-15,-46 0 16,-24 0-16,23 0 16,1 0-16,46 0 15,-46 0-15,-1 0 16,0 0-16,-46 0 16,-1 0-16,-46 0 15,-1 0-15,94 0 16,1 0-16,-71 0 15,47 0-15,47 0 16,-24 0-16,24 0 16,-24 0-16,-23 0 15,0 0-15,-23 0 16,-95 0 0,47 0-16,-93 0 15,-48 0-15,24 0 16,23-23-16,47-1 15,-46-23-15,-1 0 16,71 47-16,23 0 16,48 0-16,-48 0 15,24 0-15,-24 0 16,1 0-16,70 0 16,-48-24-16,48 24 15,-94 0 1,94 0-16,47 0 0,-47 0 15,23 0-15,48 0 16,-71 0-16,23 0 16,1 0-16,23 0 15,-24 0-15,1 0 16,-24 0-16,-1 0 16,48 0-16,0 0 15,-23 0-15,-1 0 16,-23 0-1,47 0-15,-23 0 16,-1 0-16,-23 0 16,23 0-16,1 0 15,23 0-15,-24 0 16,1 0-16,46 0 16,-46 0-16,-1 0 15,48 0-15,-24 0 16,0 0-16,-48 0 15,25 0-15,-24 0 16,23 0-16,1 0 16,23 0-16,0 0 15,0 0-15,-24 0 16,48 0-16,-1 0 16,-47 0-16,48 0 15,-48 0-15,1 0 16,46 0-16,-23 0 15,-47 0-15,47 0 16,0 0-16,0 0 16,0 0-16,24-23 156,-1-1-156,0-23 16,1 24-1,-1-1-15,24 1 47,-23 23-47,23-24 16,-24 24-16,24-23 15,-23-1 1,-1 1 0,1 23-1,23-24 16,0 1 48,23 23-1,118 0-63</inkml:trace>
  <inkml:trace contextRef="#ctx0" brushRef="#br0" timeOffset="9008.28">14205 2798 0,'0'-47'62,"0"24"-31,-23-1-31,-1 1 16,1 23 0,23-24-1,-24 1 1,1 23-1,-24-47 1,23 23 15,1 24-15,-1 0-16,0-23 31,1-1-31,-1 24 16,1 0-16,-1-23 15,1 23-15,-24 0 16,23 0-16,-23-24 16,0 1-16,0-1 15,24 24-15,-24 0 16,-24-23-16,1-1 16,46 24-16,1 0 15,-25-23-15,1-1 16,0 0-1,0 24 1,24 0-16,-1-23 16,1 23-16,-24-24 15,-24 24-15,24 0 16,-23 0-16,23-23 16,-47 23-16,46-47 15,25 47-15,-48 0 16,1 0-16,-1-24 15,24 1-15,-47-1 16,24 24-16,-71-23 16,23-1-16,24 24 15,70 0 1,-70-23-16,-23-24 16,46 23-16,1 24 15,-1-23 1,47 23-16,-70-47 15,24 47-15,23 0 16,-24-24-16,1 24 16,46-23-16,-93-24 15,23 47-15,-1 0 16,1-24-16,24 24 16,-24-23-16,23 23 15,-70-47 1,-24 47-16,48-24 15,-1 0-15,48 24 16,-71-23-16,94-1 16,0 1-16,-24 23 15,0 0-15,1 0 16,23 0-16,-24 0 16,1 0-16,23-24 15,0 24-15,0 0 16,23 0-1,-70 0 1,47 0-16,23 0 16,1 0-16,-24 0 15,23 0-15,1 0 16,-48 0-16,1 0 16,-48 0-16,24 0 15,0 0-15,23 0 16,-23 0-16,0 0 15,-23 0-15,-24 0 16,-24 0-16,94 0 16,24 0-16,-47 0 15,47 0-15,-94 24 16,94-24-16,-47 47 16,0-24-16,-71 25 15,48-1-15,23-24 16,-71 71-16,71-70 15,23 23-15,-23-24 16,24 24-16,46-47 16,1 24-16,-24-1 15,-24 24-15,48-47 16,-1 24-16,-23-1 16,0 24-1,24-23-15,-72-1 16,25 72-16,23-72 15,23-23-15,-23 47 16,24 0-16,-1-47 16,-46 71-16,46-1 15,-46 1-15,46-24 16,-23 23-16,24-23 16,-1 24-16,-23-48 15,47 25-15,-24-25 16,24 24-1,0-23 1,-47-1 0,47 1-1,0 23 1,-23-47-16,23 23 16,0 1-1</inkml:trace>
  <inkml:trace contextRef="#ctx0" brushRef="#br0" timeOffset="10040.04">4774 2657 0,'0'24'47,"0"-1"-31,0 24-16,0-23 16,0 23-16,0 23 15,0-23-15,0 1 16,0-25-16,0 24 15,0 0-15,0 24 16,0-24 0,0-24-1,0 24-15,0-23 16,0-1 15,0 1-15,141-71 187,-70 23-203,-1 1 16,-22-1-16,22-23 15,71 0-15,-70 24 16,-24-1-1,0 24-15,-24-23 16,1 23 0,-1 0 15</inkml:trace>
  <inkml:trace contextRef="#ctx0" brushRef="#br0" timeOffset="17464.45">2140 2257 0,'0'24'63,"94"23"-48,-70 0-15,46 0 16,-23-23-16,47 70 15,-47-71-15,1 24 16,-25-23-16,24 46 16,0-70-16,-47 24 15,71 46-15,-24-70 16,-47 24-16,47-1 16,-47 1-16,23-1 15,24-23-15,0 24 16,-23-1-1,-1-23 1,-23 24-16,24-24 16,-1 0-1,1 47 1</inkml:trace>
  <inkml:trace contextRef="#ctx0" brushRef="#br0" timeOffset="18111.97">3128 2587 0,'0'47'62,"0"-24"-62,0 24 16,0-23-16,0 46 16,47-23-16,-47 0 15,24-23-15,-24 47 16,47-48-16,-47 1 15,0-1 1,-24 1 125,-47-24-126,-23 0-15,71 0 16</inkml:trace>
  <inkml:trace contextRef="#ctx0" brushRef="#br0" timeOffset="25392.39">14111 3269 0,'0'23'62,"0"48"-46,24-24-16,-24 0 15,0 0-15,0-24 16,0 1-16,0-1 16,23 25-16,-23-1 31,0-24-15,0 1-16,0-1 15,0 1-15,24 23 16,-24-24-1,0 24 1,23 0-16,-23-23 31,0-1-15,0 1 0,0-1-16,24 1 93</inkml:trace>
  <inkml:trace contextRef="#ctx0" brushRef="#br0" timeOffset="28736.37">14017 3363 0,'0'-24'16,"47"24"-16,47 0 15,71 0-15,-71 0 16,-47 0-16,23 0 15,1 0-15,-24 0 16,24 0-16,-1 0 16,24 0-16,0 0 15,0 0-15,0 0 16,48 0-16,69 0 16,-70 0-16,-47 0 15,-23 0-15,23 0 16,0 0-16,0 0 15,-23 0-15,23 0 16,0 0-16,23 0 16,1 0-16,-24 0 15,-23 24 1,-48-24-16,48 0 16,-24 0-16,-24 0 15,1 0 1,23 0-16,0 0 15,47 23-15,-23 1 16,23-24-16,23 47 16,24-24-16,0-23 15,-94 24-15,48-24 16,46 23-16,47-23 16,-71 24-16,189-1 15,-235-23 1,23 0-16,-24 0 15,1 0-15,23 0 16,-23 0-16,-24 0 16,0 24-16,0-24 15,-24 24-15,48-24 16,23 23-16,-24-23 16,24 24-16,-47-24 15,24 23-15,23-23 16,-23 24-16,70-24 15,-71 23 1,-46-23-16,23 0 0,-24 0 16,24 0-1,0 0 1,0 0-16,24 0 16,-47 0-16,46 0 15,-46 0-15,46 0 16,-23 0-16,0 0 15,24 0-15,-48 0 16,24-23-16,24 23 16,-24-24-16,0 1 15,47-1-15,-70 24 16,23 0-16,23-47 16,-46 47-16,-1-24 15,1 24-15,-1 0 16,1 0-16,-1 0 15,-23-23 1,47 23-16,-23-24 16,23 24-1,-47-23-15,47 23 16,-24 0-16,24 0 16,1 0 15,-1 0-31,23 0 15,-46 0 1,46-24-16,-46 24 16,46 0-16,-23-23 15,0-1-15,0 24 16,0 0-16,24-23 16,23 23-16,-47-24 15,71 24-15,-1-47 16,1 47-16,23 0 15,-47-23-15,-23 23 16,-1 0-16,-46-24 16,-1 24-16,1 0 15,-1 0 1,1 0 15,-1 0-15,1 0-16,23 0 31,-24 0-15,1 0 46,-1 0-46,1 0-1,-24 24-15,23-24 16,-23 23-16,0 1 16,47 23-1,-47-24 17,0 1-32,0 46 15,0-46 1,0 23-16,0-23 15,0-1-15,0 1 16,0-1 0,0 24 15,0-23 16,0 23-32,0-24 17,-23 1-17,-1 23 1,1-47 0,-24 23-1,23-23 1,1 24-16,-1-1 15,1-23 1,-48 0 0,1 24-1,-1 23-15,48-47 16,-48 0-16,-23 0 16,94 23-16,-71-23 15,-46 24-15,46-24 16,24 0-16,-47 0 15,0 0-15,0 0 16,-24 0-16,71 0 16,-47 0-16,24 0 15,-1 0-15,-23 0 16,24 0-16,-1 0 16,0 0-1,-23 0-15,24 0 16,-24 0-16,-24 0 15,1 0-15,-25 0 16,-22 0-16,70 0 16,0 0-16,47 0 15,-24 0-15,1 0 16,-1 0-16,0 0 16,24 0-16,-23 0 15,-1 0-15,24 0 16,-23 0-16,-1 0 15,48 0-15,-71 0 16,23 0-16,-47 0 16,48 0-16,-48 0 15,-46 0-15,70 0 16,-1 0-16,-46 0 16,71 0-16,23 0 15,-24 0-15,-23 0 16,0 0-16,71 0 15,-72 0-15,25 0 16,-1 0-16,1 0 16,-24 0-16,-47 0 15,70 0 1,-23 0-16,23 0 16,-23 0-16,0 0 15,0 0-15,47 0 16,-47 0-16,0 0 15,0 0-15,-47 0 16,23 0-16,24 0 16,-47 0-16,70 0 15,-23 0-15,0 0 16,47 0-16,0 0 16,-23 0-16,23 0 15,0 0-15,0 0 16,0 0-16,-24 0 15,-23 0-15,47 0 16,-24 0-16,48 0 16,-24 0-16,0-24 15,0 24-15,0-23 16,23 23 0,1 0-16,-1 0 15,1 0-15,-1-24 16,1 24-16,-1 0 15,1 0 1,-25 0-16,25 0 0,-24 0 16,23 0-1,-46 0-15,-1 0 16,1 0-16,23 0 16,-24 0-16,48-47 15,-24 47-15,0 0 16,-24 0-16,24 0 15,23 0-15,1 0 16,-1 0 0,1 0 109,-24 0-94,23 0 31,-23 0-46,24 0 0</inkml:trace>
  <inkml:trace contextRef="#ctx0" brushRef="#br0" timeOffset="32928.46">14111 3716 0,'-47'-47'16,"24"47"-16,23-24 16,-71-47-1,-47-23 1,-23 0-16,-47-23 15,47 46-15,-71-23 16,-23-47-16,-47 47 16,23-47-16,1 47 15,93 23-15,-94 1 16,48-48-16,-72 47 16,72 24-16,-1-23 15,24-1-15,-47 48 16,94-48-16,46 48 15,-116-1 1,-1 1-16,48-24 16,-72-24-16,166 71 15,-95-47-15,48 47 16,-1 0-16,-70 0 16,70 0-16,-23 0 15,47 0-15,-94 0 16,-24 0-16,71 0 15,-24 0-15,24 0 16,94 0-16,-23 0 16,-1 0-16,24 0 15,24 0-15,-1 0 16,-117 24-16,94-24 16,23 23-16,1-23 15,-24 24-15,-47 23 16,23-24-16,48 1 15,-95 23-15,-23 23 16,71-70-16,-25 47 16,48 0-16,0-47 15,-23 47-15,-1 24 16,-46-48-16,-1 48 16,71-24-1,0-23-15,0 23 0,-94 23 16,94-23-16,0-23 15,23-1 1,-23 1-16,24-1 16,-1 1-16,1-24 15</inkml:trace>
  <inkml:trace contextRef="#ctx0" brushRef="#br0" timeOffset="34590.68">14229 4327 0,'-47'0'63,"0"0"-63,-94 47 15,23 0-15,0-47 16,-23 24-16,24-24 15,-48 0-15,47 0 16,-46 0-16,-24 0 16,23 0-16,71-47 15,-47 23-15,47-46 16,47 70-16,-47-71 16,-47 0-16,-48-23 15,-163-47-15,-48-47 16,-24 23-16,48 48 15,-94-48-15,70 48 16,-47-24-16,165 46 16,141 48-16,-47 0 15,23-23-15,24 46 16,-24-46-16,95 46 16,46 24-16,-46-23 15,-48-1-15,24 24 16,0 0-16,-24 0 15,-70 0 1,47 0-16,23 0 16,48 0-16,-24 0 15,23 0-15,24 0 16,0 0-16,-23 0 16,46 0-1,1 47-15,-24-23 16,23-24-16,-47 47 15,48-24-15,-1 1 16,-46-1-16,23 48 16,23-71-16,-23 47 15,24-24-15,-1 25 16,1-1 0,23-24-16,-24 1 15,24-1 1,0 1-16</inkml:trace>
  <inkml:trace contextRef="#ctx0" brushRef="#br0" timeOffset="35711.81">14581 5009 0,'-23'24'15,"-48"23"-15,-46 23 16,23-23-16,-24 24 15,-70-24-15,23 0 16,1-24-16,-1 1 16,-23-1-16,94-23 15,-118 47-15,95-23 16,-24-24-16,-1 0 16,-22 0-16,-1 0 15,-23 0-15,23 0 16,-23 0-16,-47 0 15,-47 0 1,0 0-16,23-24 0,-117-93 16,70 46-1,-117-70-15,-24 24 16,164-24-16,25 46 16,-119-46-16,25 0 15,140 0-15,24 24 16,70 22-16,-23 1 15,24-23-15,22 46 16,1-23-16,24 47 16,23 0-16,23 0 15,-23 24-15,0-1 16,-23 0-16,-1 24 16,-23-47-16,23 24 15,-46 23-15,-24-24 16,0 1-16,0-24 15,117 47-15,-23-24 16,-24 1 0</inkml:trace>
  <inkml:trace contextRef="#ctx0" brushRef="#br0" timeOffset="36664.78">14370 5785 0,'-47'0'15,"-24"47"-15,-93-23 16,70-1-16,46-23 0,-116 24 16,23-1-1,-71 1-15,-47-24 16,48 0-16,23 0 16,-118 0-16,-141 0 15,118 0-15,-142 0 16,-446 0-16,494-71 15,-330-93-15,71 23 16,-94-95-16,376 72 16,0 46-16,118 24 15,47 0-15,94-24 16,-24 24-16,71 0 16,47 47-16,0 0 15,0 0-15,24 0 16,23 24-1,0-1 1,0 1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36:11.756"/>
    </inkml:context>
    <inkml:brush xml:id="br0">
      <inkml:brushProperty name="width" value="0.05292" units="cm"/>
      <inkml:brushProperty name="height" value="0.05292" units="cm"/>
      <inkml:brushProperty name="color" value="#FF0000"/>
    </inkml:brush>
  </inkml:definitions>
  <inkml:trace contextRef="#ctx0" brushRef="#br0">28199 3363 0,'0'23'16,"23"48"0,1-24-16,46 23 15,-46-22-15,-1-1 16,24 23-16,-47-46 16,24-1-16,-24 48 15,23-71 1,1 0 78,-1 0-79,1 0-15,23 0 16,0 0-16,71-24 15,46-46-15,-70 23 16,94-24-16,-23-23 16,-24 47-16,-47 23 15,-23-23-15,-24 24 16,-24-1-16,1 24 47</inkml:trace>
  <inkml:trace contextRef="#ctx0" brushRef="#br0" timeOffset="1151.8">27822 4609 0,'24'24'94,"-24"23"-94,0 23 16,0 24-16,0 24 15,0-24-15,0-23 16,0-1-16,0-23 16,0 0-16,0-23 15,0 23-15</inkml:trace>
  <inkml:trace contextRef="#ctx0" brushRef="#br0" timeOffset="1833.36">27893 4398 0,'23'47'62,"1"0"-46,47 47-16,23 47 15,-24-24-15,1-46 16,-48 47-16,71-48 16,-70 1-16,23-24 15,-24-24-15,-23 1 16,0-1-16,47 24 15,-47-23 126</inkml:trace>
  <inkml:trace contextRef="#ctx0" brushRef="#br0" timeOffset="2255.48">28716 4703 0,'0'71'62,"0"-1"-46,-23 25-16,-24 22 15,23-23-15,-23 0 16,47-47-16,0 0 16,-24-47-16,24 24 15,0-48 63,0-70-62</inkml:trace>
  <inkml:trace contextRef="#ctx0" brushRef="#br0" timeOffset="2703.76">28834 4421 0,'23'0'78,"1"47"-62,-24 47-16,23 0 15,-23 0-15,47 24 16,0 23-16,-47-23 15,24-71-15,-1 23 16,-23-46 0,24-1-16,-24 1 93</inkml:trace>
  <inkml:trace contextRef="#ctx0" brushRef="#br0" timeOffset="3129.18">29633 4327 0,'0'47'62,"0"165"-62,0-48 16,0-22-16,0-95 15,0 94-15,-23-71 16,23 1-16,-24-48 16,24 48-16,0-1 15,0-46-15,0 23 16</inkml:trace>
  <inkml:trace contextRef="#ctx0" brushRef="#br0" timeOffset="3584.32">30010 4656 0,'0'-23'32,"-24"46"-17,24 24-15,0 24 16,-23 47-16,-1 46 15,24-70-15,0-47 16,0-23-16,0-1 16</inkml:trace>
  <inkml:trace contextRef="#ctx0" brushRef="#br0" timeOffset="4479.46">29892 4703 0,'0'-47'15,"0"24"-15,24 23 16,-1 0-16,-23-24 16,47-23-16,47 24 15,-23 23-15,-24 0 16,-24 0-16,48 0 16,-48 0-16,24 0 15,-23 0 1,-1 0-1,1 47-15,-24 0 47,0-24-31,0 24-16,0-23 16,-47 23-16,23 0 15,-23-24-15,0 25 16,0-25-16,0-23 15,-47 47-15,141-70 125,24 23-125,-1 0 16,-23-47-16,0 47 16,-23 0-16,23 0 15,-24 0-15,1 0 16,-24 23 15,0 1-31,0-1 16,0 24-16,0 0 15,0 0-15,0-23 16,0 23-16,0 0 16,0-24-1,-24 24-15,1-23 16,-48-1 0,71 1-16,-70-1 15,46-23-15,-23 0 47,0 0-47,-70 0 16,70 0-16</inkml:trace>
  <inkml:trace contextRef="#ctx0" brushRef="#br0" timeOffset="7144.32">6374 10583 0,'0'-24'47,"23"24"-32,-23 71-15,0 23 16,24 0-16,-24 0 16,0 24-16,47 23 15,-47-47-15,0 71 16,0-48-1,0 24-15,0-47 16,0 1-16,0-25 16,0-46-16,0 23 15,0-24 1,0 1 0,0-1-16,0 1 15,0-1-15,0 24 16,0-23-16,-24-48 78,24-46-62</inkml:trace>
  <inkml:trace contextRef="#ctx0" brushRef="#br0" timeOffset="8714.33">6185 10348 0,'71'0'62,"23"0"-46,0 0-16,0 0 15,71 0-15,93 23 16,-46 1-16,47-1 16,-24 24-1,0-23-15,-47-1 16,-23-23-16,-71 0 16,-23 0-16,-24 0 15,-24 0 1,1 0-1,46 0 1,-46 0-16,70 0 16,-47 0-16,0 0 15,-24 0-15,1 0 16,23 0 31,24-23-47,-1-1 15,-23 24-15,0-23 16,-23 46 125,-24 24-141,0 24 15,0 23-15,0-23 16,0 23-16,0 0 16,0 23-16,0-93 15,0 46-15,0 1 16,23 23-16,-23 0 15,0 0-15,0-23 16,0-24-16,0 23 16,0 48-16,0-47 15,24-24-15,-24-24 47,0 1 16,0-1-63,0 1 47,-24-1-1,1-23-46,-24 24 16,23-24-16,-46 0 16,-72 0-16,25 0 15,-1 0-15,24 0 16,24 0-16,-1 0 16,48 0-16,-48 0 15,0 0-15,-23 0 16,-70 0-16,-48 0 15,47 0-15,-46 0 16,23 0-16,47 0 16,117 0-16,-23 0 15,23 0-15,-23 0 188,0 0-188,0 0 15,24 0-15,-24 0 16,0 0-16</inkml:trace>
  <inkml:trace contextRef="#ctx0" brushRef="#br0" timeOffset="10352.64">5574 2540 0,'0'235'47,"0"0"-31,0 71-16,0-24 15,0 0-15,0 71 16,0-71 0,0 24-16,0-94 15,0 70-15,23-47 16,24-47-16,-23-47 16,-24-23-16,23-24 15,-23 0-15,0 24 16,0-24-16,0-24 15,0 24-15,0-70 16,0 70-16,-23 0 16,23-23-16,0-24 15,0 23-15,0 1 16,0 23-16,0-24 16,0 1-16,0-1 15,0 48-15,0-24 16,0 24-16,0-24 15,0 23-15,0-23 16,0-70-16,0 47 16,0-24-16,0 0 15,0 23-15,23 1 16,-23-48-16,0 48 16,0 23-16,0-47 15,0 0 1,0-24-16,0 1 15,0-1 126,0 1-125,0 0-16,0-1 15,0 24-15,0 24 16,0-24 0,24 0-16,0-24 15,-24 24-15,0 0 16,0-23-16,0 23 15,0-24-15,0 24 16,0-23 47,23-24-1,1-71-46,23-187-16</inkml:trace>
  <inkml:trace contextRef="#ctx0" brushRef="#br0" timeOffset="14103.76">5503 2540 0,'71'0'0,"23"0"16,24 0-16,46 0 15,71 0-15,48 0 16,69 0-16,25 0 16,-25 0-16,166 0 15,-283 0-15,118 0 16,-47 0-16,-95 0 15,-46 0-15,23 0 16,0 0-16,47 23 16,1 1-16,-1-24 15,0 0-15,47 0 16,-47 0-16,0 0 16,24 0-16,0 0 15,-118 0-15,47 0 16,-47 0-16,-70 0 15,-24 0-15,117 0 16,48 0-16,70 0 16,48 0-16,-95 0 15,24 0 1,23 0-16,-235 0 16,70 0-16,1 0 15,47 0-15,-24 0 16,0 0-16,23 0 15,72-24-15,-25 1 16,48 23-16,-47-24 16,46 24-16,-211-47 15,95 47-15,140-47 16,0 47-16,-23 0 16,23 0-16,-47 0 15,47 0-15,-23 0 16,-47-23-16,70-24 15,-47 47-15,47 0 16,-47 0-16,24-24 16,0 0-16,47 1 15,-48-24-15,-46 47 16,-141 0-16,23-24 16,70 24-16,1 0 15,23 0-15,0 0 16,24-23-16,-71-1 15,0 1-15,-70-1 16,-1 1-16,48 23 16,-24 0-1,141 0-15,-47 0 16,0 0-16,48 0 16,22 0-16,95 0 15,-71 0-15,-23 0 16,0 0-16,-1 0 15,1-94-15,-118 94 16,24-24-16,-24 1 16,47 23-16,-23 0 15,-24 0-15,-94 0 16,23 0-16,1 0 16,23 0-16,-47 0 15,47 23-15,-47 1 16,-23-24-16,46 0 15,48 23-15,-48 24 16,-23-23-16,0-24 16,24 23-16,-47-23 15,23 47-15,-24-23 16,48-24-16,-48 0 16,1 23-16,-1 1 15,-23-1 1,24-23-1,-24 47 1,0-23-16,0 47 16,0-48-16,23 48 15,-23 23-15,0 0 16,0 23-16,0 72 16,0-72-16,-23 24 15,23-23-15,-24 46 16,-23-22-16,47-95 15,-23 117-15,-24 1 16,47-95-16,-24 24 16,1 24-16,-1-47 15,24-1-15,-23-46 16,23 70-16,-24-24 16,24 71-16,-24 48 15,24-72-15,0 24 16,0-94-16,0 94 15,-47 24-15,47-24 16,0 0-16,0 47 16,0-46-16,0-25 15,0-23-15,0 71 16,0-71-16,0 47 16,0-70-1,0-1-15,0 1 16,0-24-16,0 23 15,0-23-15,0 24 16,0-1-16,0 25 16,0-1-16,0 23 15,0-23-15,0 24 16,0-24-16,0 24 16,0 46-16,0-46 15,0-24 1,0-24-16,0 24 15,24 1-15,-24 22 16,0-46-16,0-24 16,0 47-16,0-47 15,0-24-15,0 1 16,0 23-16,0 23 16,0 1-16,-24-47 15,24 23-15,0-24 16,0 48-16,0-48 15,-23-23 48,-71 71-47,47-71-16,-24 0 15,-23 47-15,0-47 16,0 0-16,-71 47 15,-70-24-15,24 1 16,-48-1-16,-23 48 16,141-71-16,46 0 15,-93 70-15,-70-70 16,46 0-16,24 0 16,-24 0-16,-23 0 15,94 0-15,-141 0 16,-24 0-16,118 0 15,-95 0-15,-69 0 16,69 0-16,72 0 16,-48 0-16,24 0 15,-24 0-15,48 0 16,46 0-16,-47 0 16,-46 0-16,69 0 15,1 0-15,71 0 16,46 0-16,-94 0 15,48 0 1,-118 0-16,94 0 16,-1 0-16,-116-70 15,70 46-15,47-23 16,-1 47-16,-22-47 16,46 47-16,24 0 15,-94 0-15,47 0 16,23 0-16,1 0 15,-95 0-15,-23 0 16,141 0-16,0 0 16,-94 0-16,-1 0 15,25-23-15,70 23 16,-118 0-16,-47 0 16,48 0-16,46-24 15,-188 24-15,47 0 16,1-23-16,23 23 15,-24 0-15,24 0 16,23 0-16,-47 0 16,24 0-16,23 0 15,142 0-15,-189 0 16,47 0 0,71 0-16,-24 0 15,24 0-15,47 0 16,47 0-16,-24 0 15,-46-24-15,23 1 16,23 23-16,-23 0 16,70 0-16,24 0 15,-47 0-15,-47 0 16,24 0-16,-25-24 16,-46 24-16,47 0 15,24 0-15,23-23 16,23 23-16,0-47 15,-23 47-15,71-24 16,-71 24-16,-24 0 16,71 0-16,-47-23 15,47 23-15,-24 0 16,48 0-16,-1 0 16,-23 0-16,0 0 15,24 0-15,-24 0 16,0 0-16,0 0 15,-24 0-15,48 0 16,-24 0-16,0 0 16,-47 0-1,-1 0-15,1 0 16,-47 47-16,71-24 16,-24-23-16,23 0 15,1 71-15,46-71 16,0 0-16,-70 23 15,71-23 1,23 24-16,-24-24 16,1 0-1,-1 0-15,1 0 16,-24 0-16,23 0 16,-23 0-16,0 0 15,-23 0-15,-24 0 16,70 0-16,-23 0 15,23-24-15,1-23 47,-1 24-47,1-24 16,-48-47-16,48 70 16,-24-47-16,-24 24 15,24 0 1,0 0-16,47 24 15,-47-1-15,47-23 32,0 24-17,0-1-15,0-23 16,-23 47-16,23-23 62,-47 23-46,47 23 0,-71 24-16</inkml:trace>
  <inkml:trace contextRef="#ctx0" brushRef="#br0" timeOffset="15049">6068 9431 0,'0'0'0,"0"-24"15,-47 24-15,23 0 16,-46 0-16,-1 0 16,48 0-16,-48 0 15,48 0-15,-25 24 16,25-1-16,-24 1 16,23-1-16,1 1 15,-48 46-15,48-46 16,-48 70-16,24-24 15,-47 48-15,71-71 16,-1 47-16,-23 24 16,24-95-1,-1 1-15,24 23 16,-23 47-16,23-71 16,0 1-16,0-1 15,0 1 1,0-1-1,23 48 1,1-48-16,-1 48 16,24-24-16,24 47 15,-1-23-15,-23-1 16,-23-46-16,23 23 16,0 23-16,-24-46 15,24-1-15,0 24 16,-23-23-16,23 23 15,-23-23 1,23-24-16,-24 0 16,1 47-1,23-47 1,-24 0-16,-23 23 16,47-23-16,-23 0 15,23 0 1,23 0-16,-46 0 15,-1 0-15,1 0 16</inkml:trace>
  <inkml:trace contextRef="#ctx0" brushRef="#br0" timeOffset="15960.56">5856 10936 0,'47'70'62,"-23"-70"-46,-1 71-16,24-48 16,-47 1-16,0-1 15,24 24-15,-1-47 16,-23 24-16,24 0 15,-24-1 1,23 24-16,1-47 16,-24 24-16,23-24 15,-23 47 1,24 0 31,-24-24 93,-24-23-124,-23 0-16,0 0 16,-47 0-16,71 71 15,-71-71-15,23 0 16,0 0-16,48 0 16,-24 23-1,23-23-15,1 0 16,-1 0-1,1 24 126</inkml:trace>
  <inkml:trace contextRef="#ctx0" brushRef="#br0" timeOffset="29591.7">13852 10348 0,'0'23'47,"0"71"-32,47-23-15,-47-24 16,24 24-16,-24-1 16,0 24-16,0-70 15,0 23 1,0 0-16,23 23 16,-23-46-1,0 23-15,0 23 16,0-46-16,0 23 15,0-23-15,0 23 16,0-24-16,0 24 16,0-23-1,0 23 17,0-24-32,0 24 31,0-23-31,0-1 15,0 24 1,0 0 0,0-23-1,0-1 1,0 24 0,0-23-1,0 46-15,0-46 16,0 0-1</inkml:trace>
  <inkml:trace contextRef="#ctx0" brushRef="#br0" timeOffset="31774.99">13641 10395 0,'23'0'0,"48"0"15,-1 0 1,24 0-16,24 0 16,70 0-16,-47 0 15,47 0-15,-23 0 16,-24 0-16,24 0 15,-48 0-15,48 0 16,23 0-16,-117 0 16,-24 0-16,0 0 15,0 0-15,0 0 16,23 0 0,-23 0-1,1 0-15,22 0 16,-46 0-1,-1 0-15,24 0 16,0 0-16,-23 0 16,23 0-16,0 0 15,0 0-15,-24 0 16,1 0 125,-1 94-141,24 0 15,-23 71-15,46-1 16,-46 1-16,23-24 15,-23-94-15,23 71 16,-24-1-16,1-46 16,-24-48-1,0 48-15,23-24 16,-23 0-16,0 0 16,0-24-1,24 1 1,-24 0-1,0-1-15,0 1 16,0-1-16,0 1 16,0 23-1,0-24 1,0 24 0,0-23-1,0-1 1,0 1 15,0-1 0,-141 1-15,-1-1-16,25-23 16,-1 0-16,-23 0 15,0 0-15,0 0 16,70 0-1,1 0-15,-48 0 16,48 0-16,23 0 16,0 0-16,0 0 15,-24 0-15,24 0 16,0 0-16,-47 0 16,23 0-16,24 0 15,-23 0-15,-1 0 16,1 0-16,46 0 15,1 0 1,-1 0 0,1 0 31,-1 0 31,-23 0-78,23 0 15,-23 0-15,24 0 16,-24 0 0,23 0-16,1 0 15,-1 0 1,1 0-1,-24 0 1,23 0 0,-23 0-16,0 0 15,0 0-15,24 0 16,-24 0 0,23 0 124,24-47-124,0 24-1,0-24-15,0 23 16,0 1-16,0-1 16,0-23-1,0 24-15,0-24 16,0 23 0,0-23-1,0 23 1</inkml:trace>
  <inkml:trace contextRef="#ctx0" brushRef="#br0" timeOffset="49896.54">21919 10512 0,'0'71'63,"0"0"-47,0 23-16,0-24 15,0-23-15,0 24 16,0-1-16,0 48 15,0-24-15,0-70 16,0 70-16,0-24 16,0 95-16,0-118 15,0 23-15,0-23 16,0 0-16,0-23 16,0-1-1</inkml:trace>
  <inkml:trace contextRef="#ctx0" brushRef="#br0" timeOffset="52176.14">21590 10442 0,'47'0'31,"-23"0"-31,23 0 16,-24 0-16,24 0 15,47 0-15,24 0 16,-1 0-16,48 0 15,47 0-15,-1 0 16,-117 0-16,142 0 16,-25 0-16,1 0 15,-24 0-15,-23 0 16,-71 0-16,0 0 16,23 0-16,-22 0 15,-1 0-15,-24 0 16,1 0-16,-1 0 15,-23 0-15,24 0 16,-1 0 0,25 0-16,-1 0 15,0 0-15,0 0 16,-24 0-16,-46 0 16,-1 0-16,48 0 15,-48 0 1,1-24-1,-1 71 189,-23 24-189,0-48-15,24 48 16,47 47-16,-71-48 15,23 1 1,-23-24-16,0 47 16,0-24-16,24 1 15,-24-24-15,23 24 16,-23-48-16,0 24 16,0 0-16,0-23 15,0 46-15,0-23 16,24 24-16,-24-24 15,0-24 1,0 1-16,0-1 16,0 1-1,0 23 48,-24-24 31,-46 1-79,-1-24 1,24 47-16,0-23 15,23-24-15,-23 0 16,0 23-16,0-23 16,0 24-16,24-24 15,-1 0-15,1 23 16,-95-23-16,48 24 16,-48-24-16,0 23 15,-70 24-15,-47-23 16,117-1-16,-46-23 15,117 0-15,-47 24 16,47-1-16,23-23 16,1 0-1,-24 0-15,23 0 16,-47 0-16,-23 0 16,-47 0-16,71 0 15,-71 0-15,70 0 16,24 0-16,-24 0 15,-23 0-15,24 0 16,-24 0 0,47 0-16,0 0 15,23 0 1,-23 0 0,-47 0-16,47 0 15,-24 0-15,1 0 16,23 0-1,23 0 1,-46 0 47,70-23 93,-24-1-141,24 1-15,0-1 16,0-23 0,-23 0-16,23 24 15,0-24 1,0 23-16,-24-23 16,24 23-16,0-46 15,-23 23-15,23 23 16,0 1-16,0-1 15,0 1-15,0-1 16</inkml:trace>
  <inkml:trace contextRef="#ctx0" brushRef="#br0" timeOffset="60297.09">5574 2892 0,'0'47'47,"0"24"-31,0-24-16,0 24 15,0-24-15,0 70 16,0-70-16,0 0 16,0 0-16,0 24 15,0-24-15,0 0 16,0-23-16,0 46 16,0 1-16,0-48 15,0 24-15,0 24 16,0-24-1,0 23-15,0 1 16,0 23-16,0 0 16,0 0-16,0 24 15,-47-48-15,47-23 16,0 0-16,0-23 16,0 23-16,0-24 15,0 24 16,0-23 1,0-1-17,0 1 1,0 0-16,0-1 47,0 24-32,0 0 1,0-23-16,0 23 16,23-24-1,1-23 79,93 0-78,-93 0-16,70 0 15,0 0-15,24 0 16,23 0-16,0 0 16,0 0-1,0 0-15,-70 0 16,23 0-16,0 0 15,0 0-15,71 0 16,-48 0-16,-23 0 16,-23 0-16,23 0 15,-47 0-15,23 0 16,1 0-16,-24 0 16,24 0-16,-1 0 15,1 0-15,-24 0 16,0 0-16,-24 0 15,71 0-15,95 0 16,-25 0-16,1 0 16,-48 0-16,-23 0 15,1 0-15,-25 0 16,-23 0-16,24 0 16,-1 0-16,-23 0 15,24 0-15,23 24 16,0-24-16,24 0 15,46 0-15,24 0 16,1 0-16,-25 0 16,24 0-1,24 0-15,-47 0 16,-48 0-16,24 0 16,-23 0-16,23 0 15,47 0-15,24 0 16,-1 0-16,25 0 15,-48 0-15,0 0 16,-94 0-16,24 0 16,-1 0-16,-23 23 15,-23 24-15,117-47 16,-23 24-16,23-24 16,-24 23-16,25-23 15,46 47-15,-24-47 16,-22 24-16,-95-24 15,70 23-15,24-23 16,-46 0-16,46 0 16,0 0-16,23 0 15,1 0-15,-47 0 16,23 0-16,24 0 16,-24 0-16,-118 0 15,142 0-15,-24 0 16,-23 24-1,46-24-15,48 47 0,-71-47 16,94 23 0,1-23-16,-48 0 15,24 0-15,-71 0 16,23 0-16,25 0 16,-25 0-16,-23 0 15,1 0-15,22 0 16,-23 0-16,-23 0 15,0 0-15,46 0 16,-46 0-16,23 0 16,-23 0-16,23 0 15,-47 0-15,47 0 16,47 0-16,-94 0 16,95 0-16,-119 0 15,24 0-15,-47 0 16,0 0-16,-23 0 15,23 0-15,24 0 16,117 0-16,-47 0 16,-141 0-16,165 0 15,-118 0-15,70 0 16,-46 0-16,-94 0 16,46 0-1,24 0-15,-23 0 16,23 0-16,-47 0 15,23 0-15,1 0 16,-48 0-16,24 0 16,-23 0-16,47 0 15,-48 0 1,1 0 0,46 0-1,-46 0-15,-1-23 16,71-1-16,-94 1 15,47-1-15,-23 24 16,46-23-16,-46-24 16,46 47-16,-23-24 15,1 24-15,-25 0 16,71-23-16,-23-1 16,-24 1-16,-24 23 15,24 0-15,-23-24 16,-1 24 15,24-23-15,-23-1-1,-1 24-15,1 0 16,-24-23 0,47 23-16,-24 0 46,1-24-30,-24 1 0,23-1-1,1-23-15,0-47 16,-24 70-16,23-70 16,-23-23-16,0-71 15,0 70-15,0 48 16,0-48-16,0-23 15,0 0-15,0 47 16,0-24-16,0 95 16,0-48-16,0 47 15,0 1-15,-23-48 16,23 48-16,0-1 16,-24 1-1,24-24 16,-24 23-15,24 1 15,0-1-15,-23 1 0,23-1-16,-24 1 15,24-1-15,0-23 16,-23 47-16,23-47 15,-47 0-15,47 0 16,-24 23 0,1 1-1,23-1 1,-24-23 0,-46 47-1,-1 0-15,-140-47 16,69 47-16,72 0 15,-48 0-15,-187-23 16,22-48-16,189 71 16,-211 0-16,22 0 15,1 0-15,0 0 16,23 0 0,-23 0-16,-47 0 15,93 0-15,-93 0 16,23 0-16,-23 0 15,47 0-15,94 0 16,47 0-16,-47 0 16,23 0-16,-23 0 15,70 0-15,1 0 16,-1 0-16,-94 0 16,-23 0-16,0 0 15,-47 0-15,23 0 16,24 0-16,47 0 15,23 0-15,-70 0 16,94 0-16,-24 0 16,1 0-16,46 0 15,94 0-15,1 0 16,-118 0-16,-71 0 16,-70 0-16,-71 0 15,71 0-15,47 0 16,0 0-16,23 0 15,-47 0-15,71 0 16,0 0-16,70 0 16,24 0-1,-47 0-15,47 0 16,-71 0-16,24 0 16,0 0-16,-47 0 15,47 0-15,-47 0 16,47 0-16,-71 0 15,-23 0-15,47 0 16,94 0-16,0 0 16,-1 0-16,-69 0 15,-1 0-15,24 0 16,71 0-16,-72 0 16,-46 0-16,-70 0 15,69 0-15,72 0 16,-1 0-16,71 0 15,24 0-15,-48 0 16,24 24-16,-71-1 16,-23 1-16,0-1 15,24-23-15,-24 24 16,-24 23-16,0-24 16,-23-23-16,71 24 15,-25-1-15,25-23 16,-24 24-16,-24 0 15,71-24 1,-47 23-16,70 1 16,-23-24-16,0 0 15,0 0-15,-94 0 16,47 0-16,-47 0 16,-24 0-16,24 0 15,23 0-15,24 0 16,0 0-16,71 0 15,22 0-15,1 0 16,24 0-16,-1 0 16,1 0-1,-1 0-15,1 0 16,-1 0 0,-23-24-1,24 24 16,-1 0 63,1 0-78</inkml:trace>
  <inkml:trace contextRef="#ctx0" brushRef="#br0" timeOffset="63792.78">5691 5244 0,'24'-23'0,"0"23"16,-1 0 0,24 70-16,-23 24 15,-1 24-15,1 47 16,-24-48-16,0 48 16,47-71-16,-47 47 15,0-47-15,0-23 16,0-24-16,0 23 15,0 1-15,0 23 16,0-71-16,23 48 16,-23-48-16,0 25 15,0-25-15,24 24 16,-24-23-16,0 23 16,0-24-1,0 1-15,0-1 16,0 1-1,0-1 17,0 1-17,0-1 48,23 1-48,71 46 1,-23-46 0,23 46-16,-24-46 15,95-24-15,94 23 16,23-23-16,94 0 16,1 0-16,164 71 15,-142-71-15,-93 0 16,-47 0-16,-24 0 15,-141 0-15,47 0 16,24 0-16,-24 0 16,118 0-1,23 0-15,0 0 0,47 0 16,-46 0 0,-95 24-16,94-24 15,-23 0-15,-48 0 16,-46 0-16,23 0 15,-23 0-15,-71 0 16,70 0-16,48 0 16,0 0-16,70 0 15,0 0-15,-23 0 16,-71 0-16,24 0 16,-1 0-16,25 0 15,-1 0-15,47 0 16,0 0-16,-23 0 15,-24 0-15,47 0 16,-23 0-16,47 0 16,-118 0-16,71 0 15,-24 0-15,0 0 16,-141 0-16,118 0 16,46 0-16,25 0 15,-48 0-15,0 0 16,-94 0-16,94-24 15,-94 24 1,48-24-16,-48 24 16,23-23-16,1-24 15,-24 47-15,0 0 16,24 0-16,70 0 16,-94 0-16,47 0 15,0 0-15,48 0 16,-25 0-16,1 0 15,-47 0-15,-1 0 16,-23 0-16,0-24 16,-47 24-16,71 0 15,-71-23-15,47-1 16,24 24-16,23 0 16,0 0-16,24-47 15,23 24-15,-23 23 16,-48 0-16,48-24 15,-47 1-15,-95 23 16,71-47-16,-70 23 16,70 24-16,-141-23 15,71 23-15,-1 0 16,-46 0-16,70 0 16,47 0-1,-71 0-15,24 0 16,-70 0-16,-1 0 15,1 0-15,-1 0 16,25 0-16,-25 0 16,24 0-16,0 0 15,0-24 1,-23 1-16,23 23 31,-24-24-15,1 24-1,23-70 1,-24-1 0,-23 0-16,0 1 15,0 23-15,0-47 16,0-24-16,0 48 16,-23-24-16,-1 94 15,24-47-15,0 23 16,0-23-1,-23 23 1,23-23 0,-24 24-1,1-1-15,23 1 0,0-1 16,-24 1 0,1-24 62,-1 23-63,1 1 1,-71-24-16,70 23 16,-23 1-16,0-1 15,-47-23-15,-47-23 16,23 46-16,-117 1 15,47-1-15,-24 24 16,1 0-16,-72 0 16,1 0-16,-71 0 15,118 0-15,-24 0 16,-23 0-16,-24 0 16,1 0-16,-48 0 15,71 0-15,-1 0 16,1 71-16,0-71 15,94 0 1,-24 23-16,-46 1 16,69-1-16,25 24 15,-95-23-15,-23-24 16,-24 0-16,-47 0 16,48 0-16,-1 0 15,71 0-15,46 0 16,-46 0-16,-23 0 15,-48 0-15,118 0 16,-24 0-16,24 0 16,0 0-16,-165 0 15,47 0-15,-47 0 16,24 0-16,-24 0 16,118 0-16,-23 0 15,46 0-15,-47 0 16,0 0-16,24 0 15,0 0-15,23 0 16,1 0-16,-24 0 16,-1 0-16,-22 0 15,-1-47-15,47 23 16,-23-46-16,47 46 16,-24 1-1,-46-1-15,69-47 16,-46 24-16,0-23 15,47 46-15,70-70 16,71 47-16,-23 24 16,-48 23-16,-94-24 15,118 1-15,-70-1 16,-1 24-16,48 0 16,-1 0-16,-47 0 15,1 0-15,93 0 16,-23 0-16,47 0 15,24 0-15,-25 0 16,-22 0-16,-1 0 16,-23 0-16,24 0 15,-24 0-15,47 0 16,-24 0-16,1 0 16,-1 0-1,0 0-15,1 0 16,-1 0-16,-23 0 15,0 0-15,0 0 16,-71 47-16,24 0 16,71-23-16,-1-1 15,-23 1 1,24-1-16,23-23 16,23 0-16,1 0 15,-25 0 1,25 0-1,-71 0-15,23 0 16,48 0-16,-24 0 16,0 0-16,23 0 15,1 0-15,-1 0 32,-23 0-32,0 0 15,0 0-15</inkml:trace>
  <inkml:trace contextRef="#ctx0" brushRef="#br0" timeOffset="66927.11">6068 7290 0,'23'47'31,"-23"48"-31,0-1 15,0 47-15,0 0 16,0 47-16,0 0 16,0-47-16,0-23 15,0 23-15,0 0 16,0-47-16,0-23 16,0-24-16,0-24 15,24 1 1,-24-1-1,0 1 1,0 23-16,0-24 16,0 1-1,0-1-15,0 1 16,0-1-16,0 24 16,0 0-16,0 24 15,0 23-15,23-23 16,1-1-1,23-23-15,-47-23 16,0-1 31,0 48-31,117-71-16,72 70 15,46-70-15,47 47 16,71-23-16,47 70 15,-1-94-15,48 0 16,-70 0-16,-25 0 16,-69 0-16,-72 0 15,-70 0-15,48 0 16,46 0-16,-47 0 16,0 0-16,47 0 15,0 0-15,24 0 16,0 0-16,-1 0 15,95 0-15,-47 0 16,-24 0-16,24 0 16,-24 0-16,-23 0 15,-47 0-15,-48 0 16,24 0-16,-23 0 16,23 0-16,24 0 15,46 0-15,48 0 16,-24 0-16,-70 0 15,-188 0 1,140 0-16,24-23 16,1-1-16,46 0 15,-24-46-15,48 46 16,47 1-16,0-48 16,-24 71-16,24 0 15,-24-23-15,0 23 16,0 0-16,-47-24 15,48 1-15,-48 23 16,0 0-16,-47 0 16,24-47-16,-24 47 15,24-24-15,-189 24 16,71-23-16,71 23 16,-1 0-16,48 0 15,-47 0-15,23 0 16,0 0-16,0 0 15,24 0-15,23 47 16,-47-47-16,-23 0 16,-24 23-16,24-23 15,-24 24-15,0 23 16,-71-47 0,142 23-16,-47 1 15,46-1 1,48-23-16,-47 0 15,-24 0-15,0 0 16,-94 0-16,-23 0 16,70 0-16,-47 0 15,23 0-15,-46 0 16,0 0 0,-48 0-16,24 0 15,24 0-15,-1 0 16,1 0-16,-1 0 15,1 0-15,-48 0 16,24 0-16,-23 0 16,23-70 31,-24 46-32,25 1-15,-25-118 16,1 47-16,-1-48 15,-23-46-15,24-23 16,-24 46-16,0 0 16,0 48-1,0 93-15,0 1 16,0-48-16,0 48 16,0-1-16,0 1 15,0-24-15,0 23 16,-24-46-16,24 46 15,0-23 1,0 0 0,-23 23-1,23 1 48,0-24-48,0-24-15,0 48 16,0-24-16,0-47 16,0 70-16,0-70 15,0 24-15,-47-48 16,23 71-16,24 23 16,-24-46-16,24 46 15,-47 1 63,24 23-78,-48 0 16,1 0-16,-48 0 16,24 0-16,-188 47 15,23-24-15,48 1 16,-119-1-16,-117 71 15,-70-94-15,352 24 16,-70 0-16,-71 23 16,1-24-16,93 1 15,24-24-15,-71 70 16,1-70-16,-25 0 16,48 0-16,-24 0 15,-23 0-15,-24 0 16,24 0-16,24 0 15,22 0-15,-22 0 16,46 0-16,47 0 16,-46 0-16,23 0 15,-1 0-15,-46 0 16,47 0 0,-24 0-16,1 0 0,46 0 15,0 0-15,-46 0 16,23 0-1,-48 0-15,-22 0 16,-72 0-16,48 0 16,-94 0-16,70 0 15,-47 0-15,-23 0 16,-71 0-16,142 0 16,-72 0-16,48 0 15,0 0-15,70 0 16,47 0-16,-46 0 15,22 0-15,-22 0 16,70 0-16,-24 0 16,47 0-16,48 0 15,-24 0-15,23 24 16,0-24-16,1 0 16,-71 0-16,23 0 15,-23 0-15,0 0 16,-24 0-16,24 0 15,23 23-15,-23 1 16,-23-24-16,-25 23 16,72 1-16,-24-1 15,-1-23 1,-22 24-16,46-1 16,95-23-16,-25 0 15,1 0-15,-23 0 16,23 0-16,0 0 15,-94 0-15,70 0 16,24 0-16,70 0 16,-23 0-16,24 0 31,-1 0-31,1 0 16,-24 0-16,0 0 15,23 0-15,-23 0 16</inkml:trace>
  <inkml:trace contextRef="#ctx0" brushRef="#br0" timeOffset="69137.25">26529 4962 0,'47'-23'47,"141"23"-32,-23 94-15,-24-47 16,23 47-16,25 23 16,22-23-16,-70-47 15,71 24-15,-94-24 16,-1 24-16,24-24 16,-47 0-16,24 0 15,-47 23-15,117 24 16,-24-47-1,-23 24-15,-46-24 0,46 24 16,-71-48-16,1 1 16,-24 23-1,0-24-15,-24 1 16,24-1-16,0 24 16,-23-47-16,23 24 15,-47-1-15,71 1 16,-48 23-16,1 0 15,23-24-15,-24 24 16,-23-23-16,47 23 16,-23 0-16,23 24 15,-24-48 1,-23 1-16,24 46 16,23 1-16,-47-24 15,23 0-15,1-24 16,-24 24-16,0-23 15,0-1 1,0 24-16,0 24 16,0-48-16,0 48 15,0 0-15,0-1 16,0-23-16,0 24 16,0-24-16,0 23 15,-24 1 1,1-48-1,23 1-15,0-1 16,-24 24-16,-23-23 16,47 23-16,-47 47 15,0-23-15,24-24 16,-95 47-16,71-24 16,23-46-16,-46 70 15,-24 94-15,23-117 16,-23 46-16,-23 24 15,-1 0-15,0 1 16,-23 22-16,47-93 16,-47 46-16,24-23 15,22 0-15,1-23 16,47-47-16,-94 70 16,0 0-16,24-24 15,-1 24-15,0-47 16,24 0-16,-23-23 15,46 46-15,24-70 16,-23 24-16,-1 23 16,47-23-16,-70-1 15,47-23-15,24 47 16,-24-47 0,-71 47-16,95-47 15,-48 47-15,1-47 16,23 24-16,-24-24 15,-23 47-15,23-47 16,71 23-16,-47-23 16,0 24-16,0-24 15,0 23 1,24 1-16,-48-24 16,24 0-16,0 0 15,0 0-15,0 23 16,23-23-16,-46 24 15</inkml:trace>
  <inkml:trace contextRef="#ctx0" brushRef="#br0" timeOffset="79616.7">28975 10301 0,'23'0'47,"142"-47"-31,-118 23 0,24 24-16,-24-70 15,23 46-15,-70-23 16,24 0-16,-24 24 15,0-1-15,0 1 79,-24 23-79,-23 0 15,0 0 1,24 23-16,-1 1 15,1-1 1,23 1-16,0-1 16,0 1 31,23-1-47,95 1 15,-48-24-15,24 0 16,-47 0-16,0 0 15,-23 23-15</inkml:trace>
  <inkml:trace contextRef="#ctx0" brushRef="#br0" timeOffset="80159.83">29727 10019 0,'24'23'47,"-24"1"-31,23 23-16,1 0 16,-24-24-1,23 1 1,-23-1 15,0-46 125,0-1-140,0-46-16,0 23 16,0 23-1</inkml:trace>
  <inkml:trace contextRef="#ctx0" brushRef="#br0" timeOffset="80792.2">29963 9948 0,'23'0'31,"48"24"-31,-48 23 16,24 47-16,-47-71 16,24 1-16,23 23 15,-47-24-15,0 1 16,0-71 156,0 23-157,0-23-15,0 0 16,0 0-16,0 24 16,0-1-16,0 1 15,23-1-15,-23 0 16,24 24-16,-1 0 16,1 0-1,-24-23-15</inkml:trace>
  <inkml:trace contextRef="#ctx0" brushRef="#br0" timeOffset="81391.95">30362 9901 0,'0'47'31,"-23"-23"-15,23-1-16,0 1 15,0-1-15,0 24 16,0 0-16,0-23 16,0 23 15,23-47 0,1 23-31,-1-23 63,-23-23-63,0-1 15,0-46 1,0 46-1,0 1-15,0-1 16,0 1-16,0-1 16,-23-23-1</inkml:trace>
  <inkml:trace contextRef="#ctx0" brushRef="#br0" timeOffset="82040.98">30574 9901 0,'24'47'78,"-1"-23"-78,-23 23 15,24-47 1,-24 23-16,0 24 16,23-47-1,1 0 173,-24-47-188,0-23 15,0 46-15,0 0 16,0 1 0,23-1-1,1 24-15</inkml:trace>
  <inkml:trace contextRef="#ctx0" brushRef="#br0" timeOffset="82471.92">30927 9407 0,'0'47'31,"0"24"-31,0 46 16,0 48-16,0 23 16,0-94-16,0-47 15,0 118-15,0-71 16,0 47-16,23-23 16,-23-48-16,24 1 15</inkml:trace>
  <inkml:trace contextRef="#ctx0" brushRef="#br0" timeOffset="84424.73">31233 9760 0,'23'0'109,"1"0"-93,-24-24-16,0-23 15,0 24-15,0-1 16,-24 24 46,1 24-46,-1 23-16,24-24 16,-23 48-16,23-24 15,0 0-15,0 0 16,0 24-16,23-24 16,-23 0-16,24-24 15,-1 1-15,1-1 16,23-23-1,23 0-15,-23 0 16,24-23 0,-24-1-16,-47 1 15,23-71-15,-23 70 47,0-23-31,-23 47-1,-24 0 1,23 0 0,-23 0-1,24 24-15,23 46 16,0-23-16,0-23 16,0 46-16,0-46 15,23-24 1,24 0 15,-23-24-15,-1 1-16,-23-1 15,24 24 48,-1 24-63,-23-1 15,24-23 1,23 0 31,-24-23-47,-23-48 16,24 24-16,-24 24 62,0 46 1,0 1-48,0-1 1,23 1-1,1-24 1,0 0-16,23 0 16,23-24-16,-46 1 15,-24-48-15,0 24 16,0 0-16,0 23 47,-24 24-32,1 0 1,23 24 0,0 23-1,0 0-15,0-23 16,0-1-16,0 1 16,23-1-1,1-23-15,23 0 16,70-23-16,-70-24 15,47-48-15,-23-22 16,-48 46 0,-23 1-16,0-24 15,0 47-15,-23 0 16,23 23-16,-24 24 31,1 24-15,-1-24-16,24 23 15,0 24-15,0-23 16,0 46-16,0 24 16,0 0-16,0 48 15,0-48-15,0 23 16,0 48-16,0-71 16,0-24-16,0-23 15,0 24-15,0-24 16,24 24-16,-24-48 15,0 1 17,23-24-17,24 0 1,24 0 0,0 0-16,-24-24 15,-24-23 1,-23-47-16,0 47 15,0-47-15,0-71 16,-117 1-16,93 117 16,-70-94-16,23 70 15,24 24-15,0 47 16,24 0-16,-24-24 16,23 24-1,1 0-15,23 24 16</inkml:trace>
  <inkml:trace contextRef="#ctx0" brushRef="#br0" timeOffset="85080.4">32361 9501 0,'0'71'31,"0"-48"-31,0 24 16,0 47-16,0 24 16,0-24-16,0-23 15,0 23-15,0 0 16,0-47-16,24 23 16,-24 1-16,24-1 15,-1-23-15,1 24 16,-1-71-16,-23 24 15,24-1-15,-1 1 16,24-24 0,0 0-16,0 0 15,47-47 1,-94-24 0,24-23-16,-24 23 15,0 1-15,-24 23 16,-23-24-16,0 1 15,-23 46 17,46 1-32,1 23 15,-1 0-15,1 0 16,-1 0 0,24 23-16,0 1 15,0-1-15,0 1 16,24-1-16,-1 1 15,1-24 1</inkml:trace>
  <inkml:trace contextRef="#ctx0" brushRef="#br0" timeOffset="85552.34">32785 10019 0,'0'0'0,"0"-24"16,0 48 62,23-24-62,-23 23-1,24-23 1,46-70 31,-70 46 15,24 24-46,-1 0 15</inkml:trace>
  <inkml:trace contextRef="#ctx0" brushRef="#br0" timeOffset="85793.13">32855 9689 0</inkml:trace>
  <inkml:trace contextRef="#ctx0" brushRef="#br0" timeOffset="94256.6">8184 12159 0,'47'47'47,"283"211"-47,-142-69 16,47-1-16,0 0 15,189 165 1,-72-71-16,-69-23 0,46 23 15,-47-47 1,0-23-16,-47-24 16,1 24-16,-25-48 15,48 71-15,-94-94 16,93 1-16,-117-1 16,24-24-16,-47-23 15,-71-94-15,0 71 16,23-71-16,-46 23 15,-1-23-15,1 24 16,-1 23 15,1-47 1</inkml:trace>
  <inkml:trace contextRef="#ctx0" brushRef="#br0" timeOffset="95591.71">15334 12041 0,'0'329'62,"0"-164"-62,47-47 16,0 46-16,-23 1 16,23 117-16,0-94 15,-24-23-15,1 23 16,-24-23-16,70 46 16,-70-23-16,0-23 15,0 23-15,0-94 16,0 0-16,0-23 15,0 23-15,0-23 16,0-24 0,0 23-16,0 1 15,0-48-15,0 1 16,0 46-16,0-46 16,0 46-16,0 1 15,0-48 1,0 25-16,0-25 15,0 48-15,0-1 16,0-46-16,0 23 16,0-24-16,0 24 15,0 0-15,0 0 32,0-23 61,-188-24-61,71 23-32,-48-23 0,0 0 15,-46 0 1,-72 0-16,72 0 15,-24 0-15,93 0 16,-22 0-16,140 0 16,-70 0-16,24 0 15,-1 0-15,24 0 16,0 0-16,24 0 31,-72 0-31,72 0 31,-1 0-15,1 0 0,93 0 93</inkml:trace>
  <inkml:trace contextRef="#ctx0" brushRef="#br0" timeOffset="97232.52">23660 12135 0,'0'94'63,"23"71"-63,1 70 15,23 0 1,23-70-16,-70 23 15,71 47-15,-71-70 16,23-48-16,-23 25 16,24-72-16,-24-46 15,47 93-15,-47-70 16,0-23 0,0 23-16,0-24 15,0 1-15,0-1 16,0 1-1,0 23-15,-24-47 16,1 47-16,-24 0 16,0-23-16,-47 23 15,23 0-15,-70 0 16,118-24-16,-142 24 16,-23 47-16,-236 24 15,72-48-15,69 1 16,-210 0-16,-142 23 15,-48 70-15,331-117 16,117 71-16,211-118 16,-164 0-1,-24 23-15,95 24 16,-95-23-16,47 23 16,-23 24-16,-47-1 15,211-70-15,-117 47 16,-47-23-16,71-1 15,-1 1-15,-94 46 16,95-46-16,46-24 16,48 47-16,-24-47 15,23 0-15,-23 0 16,24 0-16,-1 0 16,-23 23 15,23-23 16,-70 24-47,47-24 15,24 0-15,-165 0 16,47 0-16,47 0 16,-24 0-16,-23 0 15,0 0-15,47 0 16,70 0-16,1 0 15,-1 0 1,1 0-16,-1 0 16,-23-24-1,0 1 1,23 23-16,-23 0 16,0-24-1</inkml:trace>
  <inkml:trace contextRef="#ctx0" brushRef="#br0" timeOffset="100416.76">16910 13640 0,'-24'0'31,"-46"0"-16,23 0-15,-47 0 16,-118 24-16,118 23 16,23-24-16,-70 48 15,118-24-15,-1-23 16,-46 23-16,46 47 16,-46-24-16,70-23 15,-24 24-15,24-48 16,0 24-16,0-23 15,0 23-15,24 0 16,-1-23-16,24-1 16,0 1-16,0-24 15,47 0-15,0 0 16,-70 0-16,23 0 16,0 0-16,-24 0 15,1 0 1,-48-24 31,-23 1-47,47-1 15,-23 24-15,-1-24 16,1 24-16,46-23 78,118 23-62,-46-47-16,93 0 15,-94 0-15,94 0 16,-141 23-16,24 1 16,-48 23-16,1 0 15,-24 47 79,0 23-78,0-23-16,0 0 15,0-23-15,-24 47 16,-23-1-16,0-46 15,47-1-15</inkml:trace>
  <inkml:trace contextRef="#ctx0" brushRef="#br0" timeOffset="100854.74">17427 13617 0,'24'23'31,"-24"1"-31,0 46 16,0-22-16,23-25 15,-23 24-15,0 47 16,24-23-16,-24-24 16,23 47-16,-23-24 15,24-46 1,-24-1 0,0 1-1</inkml:trace>
  <inkml:trace contextRef="#ctx0" brushRef="#br0" timeOffset="101432.04">17521 13570 0,'71'0'15,"-48"0"-15,48 0 16,-24 0-16,0 0 16,-23 0-16,46 47 15,24 23-15,-23-23 16,-71-23-16,47 0 16,-24 23-16,1-47 15,-1 47-15,1-24 16,-24 1-16,0 23 15,0 0-15,0-24 16,0 1-16,0-1 16,0 1-16,0 23 15,-24 0-15,1-24 16,23 1 0,-24-24-16,24 23 0,-47 1 15,24-24 1,-48 0-1,24 23-15,0 1 16,24-24 0,-1 0-1,1 0 17,-1 23-17,-23-23 1</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4T15:32:07.8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5621 4280 0,'23'0'62,"24"0"-62,24-47 16,0 47-16,-24-24 15,23 24-15,-46 0 16,23 0-16,-24-23 16,24 23-16,-23 0 15,-1 0-15,-23-24 16,24 24-1,46 0 1,-46 0 0,-1 0-1,1 0-15</inkml:trace>
  <inkml:trace contextRef="#ctx0" brushRef="#br0" timeOffset="672.95">5974 4209 0,'-24'0'47,"24"24"-31,24 23-16,-24 24 16,0-24-16,23 0 15,1-24-15,-24 24 16,0 0-16,0 0 15,0-23-15,0 23 16,23 23 0,-23-23-1,24-23 1</inkml:trace>
  <inkml:trace contextRef="#ctx0" brushRef="#br0" timeOffset="1920.83">6303 4257 0,'0'47'78,"0"-24"-78,0 48 15,23-24-15,-23 23 16,0-46-16,24 46 16,0-23-16,-24 0 15,0-23-15,0-1 16,0-93 124,23 23-124,1 23-16,-1-23 16,1 47 31,23 0-32,-47 24-15,23 46 16,24-46-16,-47-1 15,0 1-15,24-24 16,-24 23 15,23-23-15,1 0 0,-1 0 46,24-47-15,-47 0-31,0 0-16,0 24 15,0-1 48,0 48-63,0 46 15,24-46 1,-24 23-16,0-24 31</inkml:trace>
  <inkml:trace contextRef="#ctx0" brushRef="#br0" timeOffset="2192.14">6726 4304 0,'0'23'78</inkml:trace>
  <inkml:trace contextRef="#ctx0" brushRef="#br0" timeOffset="3194.83">6961 4586 0,'48'0'46,"-25"0"-30,1 0 0,-1-47-1,-23 0 1,0 23 0,0-46-16,0 23 15,0 23 1,0 1-1,0 46 1,-47-23 0,47 47-16,0 0 15,0 0-15,0-23 16,0-1-16,0 24 16,0 0-1,0-23-15,0 23 16,24-24-16,23 1 15,-47-1-15,23-23 16,24 0-16,-23 0 16,-1 0-1,1 0-15,23 0 16,-24 0 0,1-70-16,-1-1 15,-23 24-15,0 0 16,0 0-16,0-23 15,0 23-15,0-24 16,0 24-16,0 0 16,0 0-16,0 23 15,-23 1 1,23-1-16,0 1 16,-24 46 77,24 24-93,24 71 0,-1-71 16,1 0 0,23 71-16,-47-71 15,0 47-15,47-47 16,-47 23-16,23 1 15,-23-48-15,24 1 16</inkml:trace>
  <inkml:trace contextRef="#ctx0" brushRef="#br0" timeOffset="3683.35">7667 4421 0,'0'-23'16,"-23"23"15,23 23-31,-48 24 15,48 0 1,-47 0 0,47-23-1,0-1 1,-23-23-16,23 24 16</inkml:trace>
  <inkml:trace contextRef="#ctx0" brushRef="#br0" timeOffset="3907.44">7526 4633 0,'23'0'0,"1"0"15,-1 0-15,25 0 16,-1 23 0,-47 1-16,47 23 15,-24 0 1,1-47-16,-24 47 16,23-47-1,1 0 32</inkml:trace>
  <inkml:trace contextRef="#ctx0" brushRef="#br0" timeOffset="5130.19">6421 7126 0,'0'-24'0,"47"1"15,-24-1-15,1 24 16,-24-23 0,-24 23 15,-93 0-31,93 47 15,-70-24 1,94 1 0,0-1-16,0 1 15,0-1-15,0 1 16,23 46-16,1-23 16,-1-23-16,25 70 15,-25-23-15,24-48 16,-47 1-16,24-24 15,23 23-15,-47 1 16,23-24 31,-23 23-31,0 1-1,0-1 16,0 24-15,-47-23 0,0-24-16,0 0 15,24 0-15,-1 0 63</inkml:trace>
  <inkml:trace contextRef="#ctx0" brushRef="#br0" timeOffset="5473.05">6726 7384 0,'24'0'78,"-1"71"-62,-23-47-16,24-1 16</inkml:trace>
  <inkml:trace contextRef="#ctx0" brushRef="#br0" timeOffset="6463.07">6773 7337 0,'24'24'15,"23"-24"16,47-47-31,-47 23 16,24 1 0,23-1-16,0 24 0,-47 0 15,-24 0-15,1 0 32,-24 47-17,0 0-15,0 0 16,0 1-16,0 22 15,0-46 1,0 23 0,0-24-1,-24-23 1,24 24 0,24-24 46,46 0-46,1 0-16,-48 0 31,24 23-15,-47 24-16,0 24 15,0-1-15,0 1 16,0-24-16,0 0 15,0-24 1,0 1 0,-23-24 15,-48 0-15,1 0-16,-24-94 0,94 70 15,0 1 1,0-48-16,-24-23 15,24 71-15,0-48 16,0 48-16,24-24 16,23 0-16,23 23 15,-23 24-15,-47-23 16,47 23-16</inkml:trace>
  <inkml:trace contextRef="#ctx0" brushRef="#br0" timeOffset="7089.58">7549 7314 0,'0'-24'62,"47"1"-62,48 23 16,-72 0-16,71-47 15,-70 23-15,-1 1 16,1-1-16,-1-23 16,-23 0-16,0 24 15,0-1-15,0-23 16,0 24-1,0-1 17,-47 24-32,0 0 15,24 0-15,-48 47 16,71-23-16,0 70 16,0-47-16,0-24 15,0 48-15,0-24 31,0-24-31,0 24 0,47-23 16,0-24-16,0 0 16,0 0-1,-23 0-15,-1 0 16,1-24-16</inkml:trace>
  <inkml:trace contextRef="#ctx0" brushRef="#br0" timeOffset="8295.67">6350 9948 0,'0'-47'0,"0"23"16,-24 1 0,-46 23-16,-48 0 15,48 0 1,-1 0-16,1 23 0,-1 24 16,24 48-16,24-48 15,-1-24-15,24 1 16,0-1-16,0 1 15,0 23 17,0-24-32,24 1 15,-1-24-15,24 47 16,0-47-16,24 23 16,-24-23-16,0 0 15,47 0-15,-71 0 16,24-47-16,-47-23 15,24 23-15,-24-24 16,0-46-16,0 22 16,0 72-16,0-1 15,0 1-15</inkml:trace>
  <inkml:trace contextRef="#ctx0" brushRef="#br0" timeOffset="9785.15">6397 10113 0,'24'0'31,"46"0"-15,-70-71-16,47-47 15,-47 71-15,24-47 16,-24 71 0,23 23 30,1 47-30,46 47 0,-70-71-1,24 25-15,-24-25 16,0 1-16,0-1 16,0 1-1,0-1 1,23 1 62,24-24-78,71-94 31,-95 23-31,-23 0 16,0 48-1,47 70 95,71 47-95,-71-94-15,24 0 16,23 0 0,-24 0-16,24 0 15,-70-47-15,-1-24 16,24 1-16,-47-24 16,0 0-16,0 47 15,0-24-15,0 48 47,-47 23-47,24 0 16,-1 23-16,24 48 15,0-24-15,0-24 16,0 1 0,24-1-16,-1-23 15,48 0 1,-24 0-16,24 47 0,-24-23 31,-47-1-31,0 1 16,0-1-16,0 24 15,0 0-15,0 71 16,0-94 15,0-1-31,0 1 47,-24-24-16,24-47 1,0 23-17,0-23-15,24 0 16,46-24-16,-23 48 15,-23-1-15,23 1 16,-47-1-16,23 1 16,-23-1 46</inkml:trace>
  <inkml:trace contextRef="#ctx0" brushRef="#br0" timeOffset="10080.5">7879 9525 0,'0'23'110</inkml:trace>
  <inkml:trace contextRef="#ctx0" brushRef="#br0" timeOffset="10752.03">7973 9525 0,'23'0'16,"1"0"-16,-1 0 16,24 23-16,0 24 15,-47-23-15,0 23 16,24 0-1,-24 0 1,0-24 0,0 24-16,0-141 93,0-164-77,0 211 0,23 0-16,24 23 31,1 24-15,-25 24-16,1 23 15,-1 0 1,-23 0-16,47 0 0,-47 23 31,0-46-15,0-1-16,24 1 15,-24-1-15,0 1 32,0-1-32,0 1 15,-24 23 1,-46-47-16</inkml:trace>
  <inkml:trace contextRef="#ctx0" brushRef="#br0" timeOffset="11256.15">6703 9501 0</inkml:trace>
  <inkml:trace contextRef="#ctx0" brushRef="#br0" timeOffset="13137.32">6538 12864 0,'0'-23'16,"-23"23"0,-1 0-1,-46 0-15,23 0 16,-1 0-16,-22 23 15,23 1 1,0-24-16,47 47 16,0 0-16,0 0 15,0 0 1,0-24 15,0 1-31,23 0 16,24-1-1,-23-23-15,46 0 16,-46 0-16,47 0 16,-24 0-16,23-71 15,24-23-15,-94-141 32,24 141-17,-24 118 173,0 46-188,0-46 15,0 46-15,0-23 16,0-23 0,0 23-16,23 0 15,1-24-15,-1-23 16,-23 24-1,24-24 1,-1 0-16,1 0 16,-1 0-16,24 0 15,-23 0-15,46 0 16,-46 0-16,0 0 47,-24-24-47,23-23 15,-23 0-15,0 0 16,0 24 0,0 46 93,0 1-93,47 46-16,-23-46 15,-24 23 1</inkml:trace>
  <inkml:trace contextRef="#ctx0" brushRef="#br0" timeOffset="13418.21">7079 12747 0</inkml:trace>
  <inkml:trace contextRef="#ctx0" brushRef="#br0" timeOffset="14417.75">7267 12747 0,'24'0'16,"-1"-24"-16,48 24 16,-71-23-1,23 23-15,1 0 16,-1 0-1,1 0 1,-1 0-16,1 23 16,-1 1-16,-23-1 15,0 24-15,24-23 16,-24 23-16,0-24 16,0 1-1,0-1-15,0 1 16,-24-1-1,1-23-15,-1 24 0,1-1 16,-1-23 0,-23 0-1,24 0 32,23-23-47,-24-1 16,24-23-1,0 0 1,0 24-16,0-1 31,24 1-15,-1-1 0,1 24 46,-1 0-62,24 24 31,-23 23-15,-24-24 0,23 48-1,-23-48-15,47 71 16,-47-70-16,24 0 15,0-24 64,-24-48-64,47 1-15</inkml:trace>
  <inkml:trace contextRef="#ctx0" brushRef="#br0" timeOffset="17407.94">1223 2587 0,'23'47'0,"1"-24"16,0 71 0,-1 0-16,1-47 0,-1 24 15,1 23-15,-24-47 16,23 94 0,1-94-16</inkml:trace>
  <inkml:trace contextRef="#ctx0" brushRef="#br0" timeOffset="18273.08">1294 2681 0,'0'-24'16,"23"24"-16,48-47 15,23 47 1,47 0-16,0 0 15,24 0-15,-71 0 16,-71 0-16,1 0 16,23 0-16,-47 24 31,0 23-15,0 0-16,-47-24 15,0 1 1,-24-24-1,24 23-15,0 1 16,23-24-16,1 23 16,-1-23 15,24 24-31,47 23 78,48-24-62,-48 25-1,0-1-15,-24 47 16,-23-71 0,0 24-16,0-23 15,0 23-15,0-24 16,0 1-16,0 23 15,0-24 1,-47-23 15,-23 0-31,22 0 0,-22 0 16,23-23-16,0-1 16,0 24-16,47-23 46</inkml:trace>
  <inkml:trace contextRef="#ctx0" brushRef="#br0" timeOffset="18704.39">2611 2281 0,'0'23'15,"0"25"-15,0 46 16,0 70-16,0-93 16,0 46-16,0 1 15,0-47-15,0 46 16,0-46-16,0 23 15,0 0-15,0-47 16,0 0-16</inkml:trace>
  <inkml:trace contextRef="#ctx0" brushRef="#br0" timeOffset="19274.93">2987 3010 0,'0'-23'16,"-71"23"15,1 0-15,23 47-1,47-24-15,0 48 0,-24-48 16,24 1-16,0 23 16,0-24-1,0 1-15,0-1 16,47 1 0,94-24-1,-23 0 1,-95 0-16,-23-47 15,0-24 1,0 48-16,0-24 16,0-24-16,-23 24 15,-1 24-15,-23-25 16,24 25-16,-1 23 16,1 0-1,-1 0 16,1 0-31,23 47 16</inkml:trace>
  <inkml:trace contextRef="#ctx0" brushRef="#br0" timeOffset="19881.46">3246 3034 0,'0'-24'15,"-24"24"-15,1 0 16,-25 47-16,25-23 16,23 23-16,-24 0 15,24-24-15,0 24 16,0 0-16,0 0 15,0-23-15,0-1 16,47 48 0,24-71-16,23 0 0,0 0 15,-23 0-15,-24 0 16,23-24-16,-23-46 16,-47-1-1,0 1-15,0-1 16,0 1-16,0 46 15,-23-46-15,-1 22 16,-46 48 0,46 0-16,1 0 15,-24 0 1,23 24-16,1 0 16,23-1-16,-24 1 15,24-1 1,0 1-16</inkml:trace>
  <inkml:trace contextRef="#ctx0" brushRef="#br0" timeOffset="20714.18">4045 3010 0,'0'-23'0,"-23"23"16,-1 0-16,-46 0 15,46 0 1,-46 0-16,22 23 15,1 24-15,24 0 16,-24 24-16,47-48 16,0 24-16,0-23 15,0 23-15,0-24 32,0 1-32,23-24 15,24 0-15,24 0 16,0 0-1,-1-47-15,24-94 16,-47 47-16,-23 0 16,-24 23-16,0-23 15,0 47-15,0-24 16,0 24 0,0 24-16,0 46 125,0 24-125,0 0 15,0 24-15,0 23 16,0 0-16,0 0 15,0-23-15,0-1 16,0-46-16,0-1 16</inkml:trace>
  <inkml:trace contextRef="#ctx0" brushRef="#br0" timeOffset="21513.46">4915 2563 0,'24'0'62,"23"0"-30,-47-23-32,0-24 15,0 23-15,0 1 16,0-1 0,0 1-1,-47 23 16,23 0-31,1 47 16,-71 47-16,94-71 16,-71 71-16,71-47 15,-23 24-15,23-1 16,0 72 0,0-72-16,0 1 15,47-48-15,-24 48 16,24-48-1,-47 1 1,47-24-16,-23 0 16,23 0-16,0 0 15,0 0-15,0 0 16,-23-47-16,-1-24 16,1 48-16,-24-24 15,0 23 16</inkml:trace>
  <inkml:trace contextRef="#ctx0" brushRef="#br0" timeOffset="22113.89">5174 3034 0,'47'0'78,"-23"0"-78,23-47 16,-47 23-16,47 0 16,0-46-16,-47 23 15,0 23 1,0 1-16,0-1 15,0 1 1,-24 23-16,-23 0 31,24 0-31,-1 47 0,-23 0 16,47 23-16,0-46 16,0 47-1,0-24-15,0 0 0,0-24 16,0 1-16,0-1 15,0 1 1,94 23 15,-70-47-31,-1 0 16,1 0-16,-1 0 16,1 0-16,-1 0 15</inkml:trace>
  <inkml:trace contextRef="#ctx0" brushRef="#br0" timeOffset="22720.4">5550 2281 0,'24'0'15,"-24"47"1,0 24-16,0-24 16,-24 47-16,24-71 15,0 24-15,0 24 16,0-1-16,0-23 15,0-23-15,0 23 16,-23 0 0,-1-47-16,24 23 15,0 1 1,0 0 0,0 23 15,0-24 0,24-23-31,-1 24 16,24-1-16,-23-23 47</inkml:trace>
  <inkml:trace contextRef="#ctx0" brushRef="#br0" timeOffset="23303.9">5739 2281 0,'0'23'0,"0"1"16,0 23-16,-24 0 15,24 24 1,-47-1-16,0 24 16,47-70-16,0 23 15,0 0 1,0-24-1,0 1-15,0-1 16,0 48-16,23-71 16,-23 23-1,24 1-15,-1 0 16,1-1 0,0-23 15,-1 0-31,1 0 15</inkml:trace>
  <inkml:trace contextRef="#ctx0" brushRef="#br0" timeOffset="24418.51">6632 2728 0,'71'-94'16,"-24"70"-16,70-70 16,-70 71-16,24-71 15,117-48 1,-141 72-1,94-71 17,-94 94-32,-23 47 0,-1-24 15</inkml:trace>
  <inkml:trace contextRef="#ctx0" brushRef="#br0" timeOffset="25009.75">6656 2775 0,'23'0'16,"95"0"0,-71 0-16,0 23 15,0 24 1,0-23-16,24 46 16,46 1-16,-70-47 15,24-1-15,-24 24 16,-24-47-16,1 0 125,23 0-125</inkml:trace>
  <inkml:trace contextRef="#ctx0" brushRef="#br0" timeOffset="25905.49">7949 1740 0,'-23'0'15,"-24"0"1,23 0 15,1 0-31,-48 24 16,48 23-16,23-24 15,0 1 1,-24 46 15,24-46-31,0-1 16,71 71-1,-48-94-15,1 0 16,23 0-16,47 0 31,-71 0-31,1 0 16,-1-47-16,-23 0 16,24 0-1,-24 24-15,0-48 16,0 24-16,0 0 15,0 24-15,-24-1 16,1 0 0,-24 24-1,23 0 1,-23 0 46</inkml:trace>
  <inkml:trace contextRef="#ctx0" brushRef="#br0" timeOffset="26650.19">7832 3010 0,'23'0'16,"-23"47"31,24 0-47,-1 24 16,-23-24-16,0 23 15,0-46-15,0-1 16,0 24-16,0-23 15,0-1-15,24 24 16</inkml:trace>
  <inkml:trace contextRef="#ctx0" brushRef="#br0" timeOffset="47064.66">11312 4068 0,'24'0'79,"70"0"-64,0 0-15,-23 0 0,-24 0 16,235-23-1,-141-1-15,-70-46 16,-48 70 0,24 0-16,24 0 15,-24 0-15,0-24 16,-24 24 31,24-23-47,0-1 15,47 1 1,-23-1-16,70-23 16,-94 47-16,-23 0 15,-1-23-15,24 23 16,-23 0 0,-1 0-16,48-47 31,-1 47-16,-23-24-15,-23 24 16,-1 0-16,24-23 16,0 23-16,-23 0 15,47-24 1,-24 1-16,-24 23 16,48-24-16,-48 24 31,1 0-31,-1-24 15,1 24-15,23 0 16,-47-23-16,47 23 16,0 0-16,47-24 15,0 1-15,-47-1 16,-23 24-16,-1-23 16,1 23-16,-1 0 15,1 0-15,-1 0 16,1 0-16,-1-24 15,1 24-15,-1 0 16,1 0-16,-1-23 31</inkml:trace>
  <inkml:trace contextRef="#ctx0" brushRef="#br0" timeOffset="48658.54">11242 4092 0,'47'0'125,"-24"0"-110,24 0-15,0 0 16,24 23-1,0 24-15,-24-47 16,23 71-16,48-24 16,70 24-1,-118-48 1,-22 24-16,22-47 16,24 24-16,-47 46 15,47 1-15,212 93 31,-165-93-15,-23-48-16,23 25 0,-71-1 16,1 0-16,-1-24 15,1 1-15,0-1 16,-1 24-16,-23-23 16,0-1-1,-23-23-15,46 24 31,-23-1-31,-23 1 16,-1 23-16,48-24 16,-1 24-16,1-23 15,-47-24-15,-24 23 16,47-23-16,-24 24 16,1-1-1,23 1-15,-24-24 16,48 23-16,23 48 15,23-24-15,-70-47 16,-23 0-16,-1 0 16,1 0-16</inkml:trace>
  <inkml:trace contextRef="#ctx0" brushRef="#br0" timeOffset="49936.88">11524 4186 0,'0'-24'47,"94"71"-31,-47 48-16,47 46 0,47 23 15,-23-46 1,0 47-16,-1 23 16,-23-47-16,24 0 15,-1 24-15,25 23 16,-48-47-16,23 0 16,1-24-16,-1 1 15,-70-71-15,-23-23 16,46 46-16,-46-46 15,23 23-15,-23 47 16,23-71-16,-24 48 16,48-24-16,-48 47 15,71-23-15,-47 23 16,24-24-16,-1 24 16,-70-70-16,71 23 15,-48 23-15,1-70 16,23 71-1,-23-24 1,23 24-16,-24-48 16,71 48-16,-70-24 15,-1-24-15,24 1 16,-23-1-16,23 1 16,-47-1-1,23-23-15,24 71 16,-23-48-16,46 48 15,-23-1 1,-23-46-16,0-1 47,-1 1-31,-23-1 15</inkml:trace>
  <inkml:trace contextRef="#ctx0" brushRef="#br0" timeOffset="51586.78">11642 4209 0,'0'95'47,"70"69"-47,-70-46 15,71 117-15,23 0 16,-24-70-16,-23 46 16,48 25-16,-25-72 15,-23 71-15,71 24 16,-24-71-16,-47 24 15,47-47-15,-47-24 16,23-47-16,-46 23 16,-24-93-1,71 70-15,-48-23 16,1 46-16,-1-70 0,1 24 16,-1-24-16,-23 23 15,71 24-15,-48-47 16,1 47-16,23-23 15,-24 0-15,48 46 32,-48-46-17,1-48-15,23 24 16,-24 0-16,24 47 16,1-23-16,-25-48 15,1 25-15,-1-25 16,48 48-16,-48-24 15,24 0 1,-47-24-16,47 24 0,-23 0 16,-1-23-16,48 93 15,-24-70-15,-47-23 16,94 94-16,-71-95 16,1 1-16,-1 46 15,1 1-15,23-48 16,-47 24-16,47 24 15,-23-48-15,-1 48 16,24-24-16,0 0 16,-23-24-16,-24 1 15,47 23-15,-24 0 16,1-23 0,23 46-1,-24-23-15,24 24 0,0-48 16,-23 48-16,-1-48 15,48 48 1,-47-24 0,-1-47-16,-23 23 15,24-23 1,-24 24 0,23-24-16,1 47 15,-71-94 79,0-188-94</inkml:trace>
  <inkml:trace contextRef="#ctx0" brushRef="#br0" timeOffset="53281.59">11548 4162 0,'-24'0'78,"24"165"-78,0-24 16,71 118-16,-24-71 16,0 24-16,23-1 15,-23 1-15,-23 23 16,93 0-16,-46-46 16,0 69-16,-1-93 15,-23 23-15,0-23 16,118 352-1,-118-329 1,47 47-16,-94-117 16,23 70-1,71-47-15,-70 47 0,47-23 16,-48-24-16,48 0 16,-71-70-16,23 23 15,1 71 1,46-48-16,-46-23 0,-1-47 15,1 0 1,-1-23-16,1 46 0,23-23 16,-47 24-16,0-24 15,47 0-15,0 71 16,47-1-16,-47-23 16,0 0-1,-23-47-15,-1-23 16,24 70-16,0 0 15,0 0-15,0-23 16,-47-48-16,24 24 16,23 0-16,-24 0 15,48 24-15,-71-48 16,23 24-16,24 47 16,-23-46-16,23-1 15,-23 0-15,23 23 16,-47 1-16,47 23 15,0 23-15,23 1 16,1 0-16,-48-24 16,24-24-16,-23-46 15,-1 23-15,1 0 16,-24 0 0,23 0-16,24 0 15,-47-24 1,24 48-16,-1-48 0,24 25 15,-23-1-15,0 23 16,-1-46 0,-23-1-16,24 24 15,-1-47 1,1 24-16,-1-1 16,1 1-1,-24-1 1,47 48-1,-24-48 1,-46-164 93,-1-23-93</inkml:trace>
  <inkml:trace contextRef="#ctx0" brushRef="#br0" timeOffset="54656.58">11218 6702 0,'0'-23'31,"0"-1"-15,0 1-16,0-24 15,24-47-15,70-47 16,24 0-16,93-48 16,-23 25-1,-117 46-15,70-23 0,0-47 16,0 0 0,71 47-16,-118 47 15,24-48-15,-1 48 16,-93 71-16,46-48 15,24 24-15,-47 0 16,0 24-16,47-71 16,-70 47-1,23 23-15,-23-46 16,46-1-16,-46 47 16,46-70-16,-70 71 15,94-24-15,-70 23 16,23 1-16,-47-1 15,23 24 1,1-23 0,-1-1-1,-23 1-15,0-1 16,24 1 0,-1 23-16,-23-24 0,24 1 15,-24-1 1,47 1 15,-47-24-15,70 0-16,-22 0 15,-25 23-15,1 0 16,-1 1-16,1-1 16,-1 24-16,-23-23 15</inkml:trace>
  <inkml:trace contextRef="#ctx0" brushRef="#br0" timeOffset="55833.61">11312 6467 0,'118'0'62,"70"0"-46,47 0-16,-23-47 15,635-117 1,-659 140 0,-24 1-16,-140 23 15,23-24-15,-23 1 16,23 23 15,70-48-15,-93 48-16,70-23 15,-24-1-15,-23 1 16,0 23-16,-23-24 16,23 24-16,-24 0 15,24-23 1,-23-1-16,23 24 15,0-23 1,47-48-16,-70 71 0,-1-23 16,24-24-16,-23 23 15,-1 24 1,24-23 0,-23 23-16,-1-24 15,1 1 1,-1 23-16,1 0 15</inkml:trace>
  <inkml:trace contextRef="#ctx0" brushRef="#br0" timeOffset="56834.13">11383 6491 0,'0'47'31,"235"164"-15,-70-93-16,46 0 15,1 23-15,-24-47 16,-47-47-16,71 23 15,0 25-15,46-72 16,354 165 15,-447-117-31,-1-1 16,-117-46-16,0-1 16,0-23-16,-23 47 15,70-23 1,-47-1-16,47 24 15,-47-47-15,-47 24 0,47-1 16,-23-23-16,-1 24 16,24 0-16,0-1 15,0-23 1,0 71-16,0-71 0,-23 0 31</inkml:trace>
  <inkml:trace contextRef="#ctx0" brushRef="#br0" timeOffset="57889.02">11101 6467 0,'23'-23'47,"48"117"-47,70 47 0,118 188 16,-95-141-1,-46 0 1,23 1-16,-23-1 16,23 23-16,23 1 15,48 23-15,-94-94 16,23 48-16,-24-1 16,-23-94-16,0 0 15,-47-24-15,165 213 31,-141-236-31,46 94 16,-46-47-16,23 23 16,-24-70-1,1 48-15,-47-95 0,-24 23 16,47 24-16,-24 0 16,48 24-1,-24-24-15,0 23 16,0-46-16,-24-1 15,1 1-15,-1-1 16,-23 1 0,24-24-16,-1 23 15,1 1 1,23 46-16,-24-70 0,-23 24 16,47 23-1,-23-23 1,-1-1 15,-23 1-15,24-24 31</inkml:trace>
  <inkml:trace contextRef="#ctx0" brushRef="#br0" timeOffset="59081.17">11195 6702 0,'0'71'31,"47"117"-15,47-47-16,47 71 15,0 0-15,94 164 16,-117-117-16,23-1 15,0 72-15,24-25 16,-71-187-16,47 70 16,-47 0-1,-23-70-15,23-1 0,-24 48 32,-46-118-32,23 71 15,-24-24-15,24 70 16,24-23-16,-24 24 15,23 23-15,25-47 16,-72-70-16,24 23 16,-23-23-16,23-1 15,-47 1-15,47 23 16,0-24 0,-24 48-16,48-24 15,-71-24-15,94 48 16,0 47-16,-47-95 15,0 1-15,0-24 16,-23 0-16,46 47 16,-46-47-16,23 24 15,0-1 1,0-23-16,-24-47 0,-23 47 16,24 0-16,-1-47 15,1 47 1,23 0-1,-47 0 1,23-47 0,24 24 46,-23-1-46,-48-70 62,24-94-78</inkml:trace>
  <inkml:trace contextRef="#ctx0" brushRef="#br0" timeOffset="60451.37">11171 9384 0,'0'-24'16,"0"-23"0,0-24-16,0 1 15,0-24 1,0 0-16,24-24 0,46-94 16,24 1-16,71-24 15,-47 46-15,23-22 16,70-48-16,-69 71 15,-25 23-15,24-46 16,-23 46-16,-48 24 16,1 23-16,23-70 15,47-94 17,-70 211-32,-24-46 0,-24 46 15,1 1-15,46-71 16,-46 94-16,-1-71 15,48 0 1,-24 24-16,0-23 0,-23 93 16,-24-23-1,47-70-15,-24 93 16,1-47-16,46-46 16,-46 70-16,-24-24 15,70-70-15,-23 24 16,-23-1-16,46-23 15,-23 0-15,-23 47 16,-1 23-16,1-93 16,-1 93-16,24-23 15,-23 47 1,0 23-16,-1 1 94,-23-1-94,0 1 31,24-1-15,-1 24-16,-23-23 31,0 187 47</inkml:trace>
  <inkml:trace contextRef="#ctx0" brushRef="#br0" timeOffset="61659.39">11124 9195 0,'24'0'0,"-1"-47"15,24 0-15,71 0 16,-24-23-16,24-48 15,-1 24-15,24 0 16,0-24-16,-23 1 16,23-1-16,24 24 15,-48-23-15,1 46 16,-24 0-16,-47 1 16,71-1-16,-71 24 15,-24 24 1,48-24-16,-48 23 0,48-70 15,-24 24 1,47-24-16,-47 46 0,141-163 31,-141 117-31,24 47 16,-48 23 0,1 1-1,-1-1-15,-23 1 16,71-71-16,-24 23 15,47-47-15,-24 24 16,1-47-16,0 24 0,-48 46 16,24 24-1,-23 0-15,-24 23 16,0-23-16,23 24 16,1-1-16,-24-23 15,47 24-15,-47-24 16,23 0-16,1 23 15,23 1-15,-47-1 16,23 1 0,1-1-16,-1 24 31</inkml:trace>
  <inkml:trace contextRef="#ctx0" brushRef="#br0" timeOffset="62977.41">11312 9266 0,'-23'0'47,"188"-71"-47,23 48 15,47-24-15,-94 23 16,71 1-16,-95-1 15,24 24-15,-47-47 16,24 0-16,-47 47 16,-1 0-16,-23-47 15,47 0-15,-47 47 16,0 0-16,24-70 16,-1 46-16,1 24 15,-24-47-15,0 47 16,0-47-1,0 0 17,0 23-32,-23 24 0,23-23 15,-24-24-15,24 47 16,24-71-16,23-23 31,-24 94-31,-70-23 31,24 23-15,23-47-16,0 23 16,-23 24-16,70-47 15,-47 24-15,0-1 16,-24 24 0,1 0-16,-1 0 15,-23-23-15</inkml:trace>
  <inkml:trace contextRef="#ctx0" brushRef="#br0" timeOffset="64045.92">11195 9289 0,'23'-23'31,"48"46"-15,-24-23-16,47 48 15,47 22-15,24 24 16,-1-47-16,72 47 16,22-23-16,-117-1 15,-47-70 1,24 71-16,-47-1 15,-1-22-15,48-48 0,-24 47 16,-24 23-16,95-23 16,-47 0-16,-1-23 15,1-1-15,-48-23 16,-46 0 0,23 47-1,-24-47 1,48 0-16,23 0 15,0 24-15,-23-24 16,23 0-16,-71 23 16,71-23-1,-47 0 48,-23 0-48,23 24 48,-24-24-47,-140 0 62</inkml:trace>
  <inkml:trace contextRef="#ctx0" brushRef="#br0" timeOffset="65120.95">11265 9360 0,'71'141'47,"70"71"-31,24-24-16,-1-23 15,-23-1 1,-23-46-16,23-1 15,329 354 1,-258-307 0,-71-22-16,141 69 15,-140-93-15,-1-1 16,-71-46 0,1-48-16,-48 1 15,48 23-15,-24 0 16,0 0-16,94 94 15,-70-94-15,-24 0 16,0 0-16,47 24 16,0-24-16,-47-24 15,-47 1-15,23-24 16,1 47 0,-1-47-1,1 23-15,23 25 16,0-1-16,0 0 15,71 47 1,-95-94 0,-23 23-16,24-23 15,-1 47-15,1-23 16,46 23 0,-70-24-1,24 1 1,-24-1-1</inkml:trace>
  <inkml:trace contextRef="#ctx0" brushRef="#br0" timeOffset="66603.64">10983 11877 0,'94'-71'93,"-47"-70"-93,118-47 16,-71-47-16,24 70 16,-1-70-16,-117 23 15,71 24-15,-48 0 16,1-47-16,46 23 16,-70 141-16,47-70 15,-23-23-15,46-189 16,-23 47-16,71 24 15,305-682 1,-329 658 0,71-47-1,-94 235-15,-24-46 16,23 23-16,-46 117 16,46-140-1,-23 140-15,-47-46 16,47-25-1,-23 72-15,70-71 16,47-94-16,-23 47 16,23-1-16,-47 1 15,-24 47-15,-23 0 16,24-23-16,-47 46 16,23 24-16,-24-24 15,24-23-15,24 0 16,-48 71-16,24-24 15,-23 0-15,23-24 16,0 24-16,-24 0 16,1 24-16,-1-1 15,-23 1-15,24-1 16,-1-23-16,1 23 16,-1-23-1,1 24 1,23-24-1,-23 0 1,-1 23-16,1-23 16,23 0-1,-47 24-15,23-48 16,1 48 0</inkml:trace>
  <inkml:trace contextRef="#ctx0" brushRef="#br0" timeOffset="68115.5">10960 11806 0,'0'-24'16,"0"-23"-1,47 0-15,-24-47 16,71-47-16,0 47 16,47-141-16,-46 94 15,-25 0-15,71-283 31,-70 283-31,-24 47 16,70-70-16,-23 46 16,-47-23-16,24 23 15,23-46-15,-23 46 16,23-47 0,-24 24-16,-23 47 0,47-47 15,-70 47 1,46 0-16,1-24 0,117-117 15,-141 141 1,0-23-16,71-25 16,-48 25-1,48 23-15,-24-24 0,-23 24 16,70-47-16,-71 23 16,24 48-16,0-24 15,-47 23 1,24-23-16,0-47 15,-1 94-15,1-47 16,-48 70-16,-23-46 16,47 46-16,-47-23 15,24 0-15,-1-23 16,1 46 0,-24 1-16,23-1 15,-23-23 1,24 24-1,-24-1 1,0 1-16,23-1 16,1 0-16,-24 1 15,0-1-15,0-23 16,23 24 0,-23-24-1,0 23 1,0-23-1,24 47 1</inkml:trace>
  <inkml:trace contextRef="#ctx0" brushRef="#br0" timeOffset="69586.82">11077 11947 0,'-23'-47'0,"46"24"15,24-48-15,47-23 16,24-24-16,-71 71 15,71-94-15,23 47 16,-94 0-16,70-24 16,-46 48-16,46-71 15,-22 23-15,-1 1 16,23-1 0,-46 47-16,-48 24 0,1 47 15,46-70-15,-46 23 16,-1 23-1,24-23-15,0 0 16,-23 24 0,70-71-16,-47 70 15,71-70-15,-95 47 16,24 23-16,24-46 16,-71 23-16,70 0 15,-23 0-15,0-47 16,47 23-16,-70 24 15,23-23-15,0 23 16,47-48-16,-47 25 16,0 70-16,-47-24 15,71-46-15,-48 23 16,1 0 0,23 23-16,-24-23 15,1 47-15,-1-23 16,1-1-16,23 1 15,-47-1-15,23 1 16,1-24-16,0 0 31,-1 23-31,1-23 16,-24 23 0,23 24-16,-23-23 15,47-1-15,-47-23 16,24 47-1,-24-23-15,23-1 32,1-23-32,-1 47 15,1-23 1,-24-1-16,23 24 16,-23-23-1</inkml:trace>
  <inkml:trace contextRef="#ctx0" brushRef="#br0" timeOffset="70930.73">11030 12018 0,'0'-71'47,"47"1"-31,0 22-16,24 25 15,46-24-15,-23 0 0,48-24 16,-1 24 0,47-23-16,-47 46 15,24-23-15,-24 0 16,-47 24-16,-47-1 16,47 24-16,-24-47 15,-46 24-15,-1 23 16,48-47-16,0 23 15,-1 0-15,1 24 16,23-47-16,23 24 16,1-24-1,0 23-15,-1-23 16,-93 47 0,-1 0-1,1-47-15,23 24 16,0-24-16,-24 47 15,24-24-15,0 24 16,-47-23-16,24 23 16,-1-24-16,24 1 15,24-24 1,-47 47-16,23-24 16,-24 1-1,48-1-15,-1-23 16,-46 24-1</inkml:trace>
  <inkml:trace contextRef="#ctx0" brushRef="#br0" timeOffset="72334.82">10889 11947 0,'24'-23'0,"23"23"15,47 0-15,0 0 16,23 0-16,-23 0 16,-70 0-16,23 0 15,-47 70-15,94-23 16,0-23 0,0 23-16,47 23 15,-47-46-15,48 23 0,-25 0 16,-46-24-16,-24 24 15,-24-47-15,24 24 16,-23-24-16,-1 23 16,1-23-16,23 71 15,0-71-15,23 71 16,25-48-16,-1 1 16,-71 23-16,1-47 15,23 23 1,0 1-16,-24-1 15,24 1 1,24-1-16,-1 1 16,-23-24-16,0 0 15,24 23-15,-24 1 16,-23-24 0,-1 0-1,48 47-15,-1-47 16,24 0-1,-47 0-15,71 23 32,-95 1 15,95-24-32,-71 0-15,24 0 16,-48 0-16,1 23 15,-1-23-15,48 0 79,-48 24-64,24-24 48,47 0-48,-47 0-15,-23 0 16,-1 0 109</inkml:trace>
  <inkml:trace contextRef="#ctx0" brushRef="#br0" timeOffset="74521.58">12136 2657 0,'0'24'78,"0"23"-62,0 0-16,0 0 16,0-24-16,0 1 46,47-1-14,-24 1-17,1-24-15,-1 0 16,1 0 0,23 0-1,-24 0 1,-23-24 15,24 24-31,-24-23 16,0-24-16,47 0 15,-24 0 1,-23 23-16,24 24 266,-1 0-266,1 24 15,-1-1-15,-23 1 16,24-24-1,-1 23 17,24-23-17,0 0-15,1 24 16,-1-24-16,-24 0 16,1 0-16,-1 23 15,1-23 48,-1 0-48,-23-23-15,24-24 0,-24 0 16,23 23-16,-23-23 16,0 24-1,0-1-15,0-46 31</inkml:trace>
  <inkml:trace contextRef="#ctx0" brushRef="#br1" timeOffset="104345.57">11759 4186 0,'24'0'62,"70"0"-62,23 23 16,-70 1-16,24 23 16,-24 0-16,24-23 15,-1 23-15,1 0 16,23 0-16,0 23 15,-24-46-15,25 70 16,-48-71-16,23 24 16,1-23-16,-1-24 15,-23 23-15,0-23 16,-23 0-16,23 0 16,0 47-16,-24-47 15,1 0-15,-1 24 16,48 23-16,-24-23 15,-23-24 1,-1 23-16,24-23 0,24 24 16,-48-1-16,1 1 15,46-24-15,-46 23 16,46-23-16,1 47 16,23-47-1,-23 24-15,-1-1 16,-46-23-16,-1 0 15,24 24-15,-23-24 16,-1 0 0,24 23-16,-23-23 15,23 0 1,-47 24 62,23-24-62,1 23-16,-1 1 15,1-1-15,-1-23 16,-23 47-16,47-23 16,-23-1-16,-1 48 15,1-48-15,23 1 16,-47 0-16,24-1 15,-24 1 267</inkml:trace>
  <inkml:trace contextRef="#ctx0" brushRef="#br1" timeOffset="106419.52">11571 4209 0,'94'118'47,"-70"-47"-32,70 46-15,-24-46 16,24 70-16,-23-47 15,47 71-15,-1-48 16,-23-23-16,24 24 16,-24-1-16,23 1 15,-69-94-15,-48-1 16,23 1-16,24 23 16,0 0-16,-47-24 15,47 24 1,-23-23-1,23 23-15,23 47 0,-23-47 16,24 23-16,-24-23 16,-24 1-16,24 22 15,-23-46-15,-1-1 16,25 24-16,-25-23 16,24 46-1,-23-70-15,23 47 16,-24 0-16,24-23 15,0 23-15,-23-24 16,23 24-16,-24-23 16,1 46-16,-1-70 15,24 48-15,-23-25 16,-1 1-16,-23-1 16,47 24-16,0 0 15,1-23-15,-25 23 16,1-24-16,-24 1 15,23-1-15,1 1 16,-1 23-16,1 23 16,23-46-1,0 46-15,0-23 16,-24-23-16,1 0 0,-1 23 16,1-47-1,-24 23 1,0 1-16,23-1 15,1-23 1,-1 24 62,-23-1-62,47 24-16,-47 0 31,24-47-15,-24 24-16,47-1 47,-47 1 15,23-1-46,1 24-16,0-47 15,-24 24-15,23-1 16,1 1-16,-24-1 31</inkml:trace>
  <inkml:trace contextRef="#ctx0" brushRef="#br1" timeOffset="110418.15">11195 6585 0,'23'0'0,"24"0"15,-23 0 1,-1-24-16,24 24 16,71-47-16,-47 47 15,46-23-15,1 23 16,23-24-16,0 1 15,0 23-15,0-47 16,-70 47-16,23 0 16,-71 0-16,24-24 15,-23 24-15,23-23 16,-24 23 0,1-24-16,47 24 15,-1-23-15,1-1 16,46 1-16,-23 23 15,-47-24-15,0 24 16,24 0-16,-24-23 16,0 23-16,71-24 15,-24 24-15,23 0 16,95-23 0,-71 23-16,0-48 15,47 25-15,-141 23 16,24 0-16,-24 0 15,-24-24-15,48-23 32,0 24-17,-1-1-15,-23 24 0,24-23 16,-1-1-16,-23 1 16,-23 23-16,23 0 15,-24 0-15,1-47 16</inkml:trace>
  <inkml:trace contextRef="#ctx0" brushRef="#br1" timeOffset="112492.54">11289 6561 0,'23'24'47,"71"164"-32,1-23-15,-1-1 0,0 48 16,0-47 0,-47-24-16,0 47 15,0-47-15,23 24 16,-23-24-16,-47-47 16,71 0-16,-71 23 15,24-23-15,70 48 16,-47 22-1,70 1-15,-70-1 0,47-22 16,71 234 0,-141-306-16,70 95 15,-94-94-15,47 46 16,47 95-16,-24-95 16,118 283-1,-117-259 1,-24-47-16,24 48 15,-24-25 1,-24 1-16,24-24 0,24 47 16,-48-94-1,1 0-15,23 24 0,-24-24 16,1 47-16,46 0 31,-70-47-31,24 23 16,46 1-16,-70-24 15,24 0-15,23 0 16,-23 24 0,-1-48-16,24 24 15,-47-23-15,24 23 16,-1-24 0,-23 24-16,47 0 15,-23 0-15,-1-23 0,1-1 16,-1-23-16,24 71 31,-23-48-15,-24 1 15,23-1-15,1 1-1,-1 0 1,1-1 31</inkml:trace>
  <inkml:trace contextRef="#ctx0" brushRef="#br1" timeOffset="120707.73">11218 9195 0,'24'0'16,"-1"0"0,-23-23-16,47 23 15,24 0 1,-48 0-16,25-47 16,-1 23-16,0 24 15,-24-47-15,95 0 16,-24-23-16,23 46 15,-70 1-15,24 23 16,0-71-16,-1 71 16,1 0-1,-24-23-15,23-1 0,-23 24 16,0-23 0,0-1-16,0 24 15,0-23-15,0-1 16,-23 24-1,23-24-15,0 24 16,0-23-16,0-24 16,24 47-16,-24 0 15,0-24-15,47 1 16,-47-1-16,0 1 16,0-1-1,-24 24-15,24 0 0,1 0 16,-1-23-16,-24-1 15,48 24-15,-1-23 16,-23 23-16,47 0 16,-23 0-16,-24 0 31,0-24-31,-24 24 0,24 0 16,24-23-1,0 23 1,-1-24-1,-46 24-15,23-23 0,0-1 16,-24 24 0,1 0-16,-1 0 15,24 0 1,-23 0 15,-1 0-31,1 0 141</inkml:trace>
  <inkml:trace contextRef="#ctx0" brushRef="#br1" timeOffset="122474.53">11148 9195 0</inkml:trace>
  <inkml:trace contextRef="#ctx0" brushRef="#br1" timeOffset="124392.35">11171 9313 0,'0'-47'94,"47"23"-94,-23 1 16,70-48-16,-24 24 15,1-94-15,0 71 16,23-48-1,0-23-15,0 0 16,23-47-16,-46 70 16,-24 71-16,24-71 15,-1 24-15,24-23 16,-47 46-16,188-187 31,-211 211-31,46-48 16,25 1-16,-25 24 15,48-48-15,-71 71 16,23-47-16,1 0 16,-1 0-16,1-24 15,-24 48-15,24-48 16,-1 24 0,1 0-16,-1-24 0,1 24 15,23 0-15,-47 24 16,-24 46-16,48-23 15,-24-23-15,-23 46 16,23-46-16,-24 23 16,118-165 15,-47 141-31,0-93 16,-47 93-1,47-46-15,1-1 16,-72 47-16,-23 48 15,47-24-15,0 0 16,-47 0-16,24 0 16,-1-24-16,1 48 15,-1-1-15,1-23 16,-1 0-16,1 24 16,-24-1-1,0 1 1,0-1-1,23 24 1</inkml:trace>
  <inkml:trace contextRef="#ctx0" brushRef="#br1" timeOffset="125043.98">12089 11430 0,'23'23'78,"-23"24"-78</inkml:trace>
  <inkml:trace contextRef="#ctx0" brushRef="#br1" timeOffset="125210.43">12183 12088 0,'0'0'0,"23"94"15,1-47 1,-24 0-16,23 24 16,-23-24-16,0 0 15,0 24-15,0-24 16,0-24-16,0 24 16</inkml:trace>
  <inkml:trace contextRef="#ctx0" brushRef="#br1" timeOffset="125384.78">12300 12982 0,'0'23'16,"0"1"-1,0-1-15,47 24 16,-47-23 0,0 47-1,0-1-15,0 1 16,0-1-16</inkml:trace>
  <inkml:trace contextRef="#ctx0" brushRef="#br1" timeOffset="125555.34">12371 13805 0,'0'0'0,"23"0"0,1 71 16,-24-48-16,23 24 15,-23 0-15,0-23 16,24 23-16,-24 0 15,0 0-15,0 23 16,0 1-16,0 23 16,0 0-16,0 0 15</inkml:trace>
  <inkml:trace contextRef="#ctx0" brushRef="#br1" timeOffset="142020.53">16322 3551 0,'0'23'62,"0"1"-46,23 23 0,1-23-16,23 23 15,47 23 1,-23 48-1,23-95 1,47 95 0,-118-118-16,48 47 15,-24 0-15,23 23 16,307 260 15,-95-72-15,-117-93-16,23-47 0,-47-1 15,23 1 1,1-24-16,47 94 16,-48-70-1,-23-1-15,-70-23 16,23-23-16,-47-1 0,47 1 16,-70 0-16,23-1 15,0-23 1,47 47-16,-24-23 15,-23-1 1,-23-46-16,47 46 16,-24 1-16,-24-71 0,24 71 15,-23-48 1,-1 24-16,24 0 16,-23 0-1,-1-23 1,1-24-1,-24 47-15,23-47 16,1 23-16,-1 24 16,1-47-16,-24 24 15,23 23-15,1-24 16,23 48 0,-47-48-16,0 48 15,47-48-15,-24 1 16,25 47-16,-25-48 15</inkml:trace>
  <inkml:trace contextRef="#ctx0" brushRef="#br1" timeOffset="143179.96">16228 5950 0,'23'0'15,"24"0"-15,24 0 16,46 23-16,48 71 16,-71-23-1,47 23-15,94 94 0,-93-94 16,-25 0-16,95 24 16,-95-24-1,-22-23-15,304 164 31,-305-212-31,24 48 16,-94-48 0,-1 1-16,1-24 15,-1 23-15,24 1 16,24-24-16,-24 23 16,0 24-16,47-23 15,-24 0-15,1 23 16,-24-24-16,24 48 15,-24-71-15,-24 23 16,48 1-16,-24 23 16,23-24-16,-23 1 15,-23-24-15,23 23 16,-24 1 15,1-24-15,46 47-16,1 0 15,-24-24-15,24 24 16,46 0-16,-70 0 16,-23-47-16</inkml:trace>
  <inkml:trace contextRef="#ctx0" brushRef="#br1" timeOffset="144189.56">16463 8208 0,'71'0'16,"-48"0"-16,48 0 15,-24 0-15,47 0 16,0 0-16,0 0 15,235-24 1,-47-23 0,-117 47-1,-24 0-15,-70-47 16,23 24-16,-24 23 16,24 0-16,-23-24 15,46 0-15,-93 24 16,47 0-16,-24 0 15,0-23-15,-24 23 16,24 0-16,-23-24 16,23 24-16,23 0 15,-23-23-15,0 23 16,0 0-16,0 0 16,-23 0-16,23 0 15,0 0 1,0 0-16,24 0 15,-48 0-15,1 0 16,23 0-16,-24 0 16,24 0-16,0-47 31,-23 47-31,-1 0 16,1 0-16,-1 0 15,1 0 1,-1 0-16,1 0 15</inkml:trace>
  <inkml:trace contextRef="#ctx0" brushRef="#br1" timeOffset="145413.28">16157 10418 0,'24'-23'16,"-1"23"-16,24-47 15,24 0 1,46 0-16,-22 0 16,69-24-16,48-46 15,-71 46 1,0-47-16,0 24 0,0 0 16,-70 24-16,-1 23 15,1 0-15,-24 0 16,0 0-16,-23 23 15,70-70-15,-24 70 16,48-46-16,-71 46 16,23-23-16,-46 47 15,-1-23-15,1-1 16,117-70 0,-117 94-1,117-94 1,-47 24-16,0 23 15,-47 23-15,-24 1 16,1 23-16,23-24 16,23-47-16,-46 71 15,-1-47-15,48 0 16,-47 47 0,93-70-16,-93 46 15,23-23-15,-47 24 16,23 23-16,-23-24 15,71-46 1,-71 46-16,70-23 16,-70 24-16,24-24 0,-1 0 15,24 23-15</inkml:trace>
  <inkml:trace contextRef="#ctx0" brushRef="#br1" timeOffset="146720.03">16063 13076 0,'24'-24'16,"-1"-23"-1,48-23-15,46-24 16,1 0-16,23-47 16,-47-24-16,24 24 15,23-71-15,-71 48 16,-23 93 0,71-117-16,-47 47 15,-48 94 1,24-24-16,0 24 0,0-47 15,0 0-15,24 0 16,140-306 15,-164 330-31,24-48 16,0-23-16,-24 47 16,47-47-16,-47 47 15,47-24-15,-47 47 16,0 24-16,-24 0 15,24 0-15,-23 0 16,47 0-16,-71 24 16,23-1-16,24-70 15,-23 94-15,-1-47 16,24 24-16,0-48 16,0 47-16,0-23 15,-23 24-15,46-48 31,-46 48-31,-1-1 16,24-23-16,0 0 0,24-23 16,0 23-1,-24 0-15,0 23 16,-24-23-16,1 24 16,-1-1-16,24-23 15,0 23-15,-23-23 16,-1 47-16,24-47 15,-23 24-15,23-1 16,-24-23-16,24 24 16,-23-24-1,-1 47 1,48-118 15,-71 95-31,24-1 16</inkml:trace>
  <inkml:trace contextRef="#ctx0" brushRef="#br1" timeOffset="148412.06">20061 4374 0,'0'71'16,"0"-1"-1,0-23-15,0 24 16,0-1-16,0 1 15,0 23-15,0-23 16,0-24-16,0 23 16,0 1-16,0-48 15,0 24-15,0 0 32,0 0-32,24-47 15,-24 47 1,0-23-16,70 23 140,119 0-140,-25-47 16,-70 0 0,47 0-1,-70 0-15,-48 0 16,24 0-16,-23 0 16,47 0-16,-24 0 15,0 0-15,23 0 16,-46 0-1,-1 0-15,71 23 32</inkml:trace>
  <inkml:trace contextRef="#ctx0" brushRef="#br1" timeOffset="150236.69">20085 5385 0,'23'0'47,"1"0"-47,-1 0 16,1 0-16,-1 0 15,1 0 1,23 0 0,0 0-1,-23 0 1,23 0-1,-24 0 17,24 0-17,-23 24-15,-1-24 16,24 23-16,-23-23 78,-1 0-62,1 0-16,-1 0 15,1 0 1,-1 0 31,1 0-32,-24-23-15,0-1 16,0-23 0,0 24-16,0-24 15,0 0-15,0 0 16,0 23 0,0-23-16,0 24 15,0-1-15,0 1 16,0-24-1,0 0 17,0 23-17,0 1-15,0-1 16,0 0 0,0-23-16,0 24 31,0-1-31,47-23 15,-47 24 32,23-1-31,-23 1-16,24 23 16,-24-24-1,23 24 1,1-23-16,-1-1 15,1 24 1,47 0 0,-48-23-1,24 23 1,0-24-16,-23 24 16,-1 0-1,1 0 1,-1 0-16,1 0 15,23 0 1,-24 0-16,24 0 16,0 0-1,-23 0-15,93 0 32,-46-23-17,-24-1-15,24 24 16,-24 0-16,-24-47 15,24 24-15,0 23 16,-23 0-16,-1 0 16,1-24 15,-1 24-15,1 0-16</inkml:trace>
  <inkml:trace contextRef="#ctx0" brushRef="#br1" timeOffset="151525.5">20720 4797 0,'0'24'32,"0"-1"-17,0 25 1,0-25-16,0 1 0,0 23 16,0-24-16,0 24 15,0 24-15,0-24 16,0 0-16,0-24 15,0 1-15,0 23 16,0-24 0,0 1 31,-24 23-16,24-24 0,-23-23-15,23 24 15,-47-1-15,23-23-16,-23 0 15,0 48-15,0-48 16,24 0-1,-1 0 1,-23 0 15,24 0-31,-25 0 0,1 0 16,0 0-16,24 0 16,-1 0-16,1 0 31,-1 0 0,1 23 16,-1-23 15,1 0-62</inkml:trace>
  <inkml:trace contextRef="#ctx0" brushRef="#br1" timeOffset="152799.97">21425 7972 0,'94'0'16,"-23"0"-16,141-47 15,-24-47-15,47 0 16,71-70-16,-71 23 16,47 23-16,-70-47 15,-24 71-15,71-23 16,-189 93-16,1 1 15,-71-1-15,23-23 16,1 47 0,-1 0 15</inkml:trace>
  <inkml:trace contextRef="#ctx0" brushRef="#br1" timeOffset="153562.71">21402 7949 0,'23'0'16,"24"0"-16,0 0 16,48 70-16,46 1 15,0 47-15,0-48 16,47 48-16,0-1 16,24 1-16,-48-47 15,72 70-15,258 282 31,-165-235-15,-165-141 0,-70 24-16,-46-71 15,22 23-15,-23 1 16,-23-1-16,-1-23 16</inkml:trace>
  <inkml:trace contextRef="#ctx0" brushRef="#br1" timeOffset="154508.31">25047 5879 0,'0'0'0,"-70"0"16,23 0-1,-24 0-15,24 24 16,-24 23-16,-23 23 16,71-46-1,-71 70-15,70-23 0,-23 46 32,47-46-32,0-1 15,0-23-15,0 24 16,0-24-1,24-24-15,23 1 16,-24-24-16,24 0 16,0 0-16,24 0 15,23 0-15,-23 0 16,-1-71-16,1 24 16,-24 0-16,0 0 15,-24 24-15,48-142 16,-48 118-1,1 0-15,-24 24 16,0-1-16,0 0 16,0 1-1,0-1 1,0 1 0,0-1-1,0-23 1,0 24-1,0-1 1,0 1 0,-24 23-1,1 0 1,-1 0-16,-23 0 16,24 0-16,-24 0 15,23 0 1</inkml:trace>
  <inkml:trace contextRef="#ctx0" brushRef="#br1" timeOffset="155285.15">25000 9219 0,'0'23'16,"0"24"-1,0 24 1,0-24-16,0 24 16,0-24-1,0 47-15,0-24 16,0 24-16,0-23 15,0-48-15,0 48 16,0 0-16,0-48 16,0 24-16,0 24 31</inkml:trace>
  <inkml:trace contextRef="#ctx0" brushRef="#br1" timeOffset="167651.28">25682 5809 0,'165'23'32,"-118"1"-17,0 23-15,-24-24 16,-23 48-16,24 23 31,-24-23-31,0-1 0,0 24 16,0-70-16,0 70 15,0-24-15,0 48 16,0-24-16,0-23 16,0 23-16,0 23 15,-24 1 1,1-1-16,23-23 0,23 71 16,-23-71-1,71 71-15,-71-24 31,71 0-31,-24-70 0,-24-24 16,1 23-16,-24-23 16,0 24-1,0 46-15,0-23 16,0 0-16,0 24 16,0 23-16,0 0 15,0-23-15,23 164 16,24-211-1,-23 117-15,93-47 16,-117-23-16,24-24 16,46 23-16,-46-46 15,-24-1-15,-24 1 16,1-48-16,-1 24 16,-23-23-16,24 23 15,-1-47-15,1 0 16,-48 0-1</inkml:trace>
  <inkml:trace contextRef="#ctx0" brushRef="#br1" timeOffset="168772.23">27164 7949 0,'0'-24'31,"0"95"-15,0-48-16,23 25 15,1 22 1,-1-23-16,1-23 15,-1-24 1,25 23-16,-25-23 16,1 0-16,23 0 15,47-141 1,-47 94 0,-24 0-16,1-24 15,-1 48-15,-23-1 16,47-23-16,-47-23 31,0 164 78,0 0-109,0 71 0,0-71 16,24-47-16,-24 70 16,0 1-1,0-1-15,0 48 16,0-71-16,0 0 16,-24-23-16,24-24 15,0-24-15,0 1 16,-23-1 31,23 1 0,-47-24-47,23 0 15,1 23 1,-24-23-16,-24 0 15,48 0-15,-48-23 16,48-24 0,-48-24-16,71-23 15,-71-23-15,71 46 16,0 24-16,0-24 16,0 24-16,0 0 15,0 0 16,0 24-31,47 23 16</inkml:trace>
  <inkml:trace contextRef="#ctx0" brushRef="#br1" timeOffset="169435.52">27587 7008 0,'-23'0'15,"-24"24"-15,23-1 16,-23 1-16,0 46 15,0-23-15,24-23 16,-25 93 0,25-93-16,-1-1 0,1 48 15,23-47 1</inkml:trace>
  <inkml:trace contextRef="#ctx0" brushRef="#br1" timeOffset="170078.4">27540 7079 0,'24'0'94,"23"0"-94,47 188 31,-71-118-31,1 1 15,46 0-15,-70-48 16,24 24-16,-1-23 16</inkml:trace>
  <inkml:trace contextRef="#ctx0" brushRef="#br1" timeOffset="174390.6">27399 12488 0,'24'0'47,"46"-24"-47,-46-23 15,46-23-15,-46-1 16,46 1 0,-46-1-16,-1 1 0,1-24 15,-1 23-15,-23 0 16,0 48 0,0-1-16,0-23 15,0 24 48,-47 23-63,0 70 15,0 1 1,47 0-16,-23-48 16,23 24-1,0 24-15,0-24 16,0 0-16,0 0 15,23 23-15,71 1 16,-47-24 0,0-24-1,24 1-15,0-24 0,70 0 32,-118 0-32,24 0 15,0-24-15,-47 1 16</inkml:trace>
  <inkml:trace contextRef="#ctx0" brushRef="#br1" timeOffset="175005">28363 11947 0,'-47'0'16,"24"0"-16,-1 0 15,-46 71 1,70-1 0,0 1-16,-24-24 15,24 0-15,0 0 16,0-24-16,0 24 16,0-23-1,0-1-15,24-23 16,-1 0-1,1 0-15,-1 0 16,24 0 15,-47-47-15,47-23-16,-47 23 16,24 0-16,-24-24 15,0 24 1,0 24-16,0-1 31,0 1-15,-47 23-1,23 0 32</inkml:trace>
  <inkml:trace contextRef="#ctx0" brushRef="#br1" timeOffset="175715.87">28763 11924 0,'0'-24'31,"-47"24"-15,24 0 0,-1 0-1,24 24-15,0 23 31,0-24-31,0 24 16,24 0 0,-1-23-1,-23-1-15,47 1 16,0-1-16,-47 1 16,24-24-16,-1 23 31,-23 1 0,0-1 0,-23 1 32,-24-24-63,23 0 15,-23 0-15,24 0 16,-48 0-16,48 0 16,-1 0-1,0 0 1</inkml:trace>
  <inkml:trace contextRef="#ctx0" brushRef="#br1" timeOffset="176535.42">29281 11947 0,'-24'0'16,"-23"0"-16,23 0 0,1 0 15,-1 0-15,24 24 16,0 23-1,0-24 1,0 24-16,0 0 16,24-47-16,23 24 15,-23-1-15,23 1 16,-24-1 0,1 1 62,-24-1-63,-24-23 1,1 24 0,-48-24-16,47 0 15,-23 0-15,24 0 16,-1 0-1,1 0 1</inkml:trace>
  <inkml:trace contextRef="#ctx0" brushRef="#br1" timeOffset="177181.73">30339 11242 0,'0'23'16,"0"48"-16,23 140 15,-23-46-15,0 23 16,0 47-16,0 0 16,0-93-16,0-1 15,0 0-15,0 0 16,0-118-16,0 48 15,0-48-15,0 1 16,0 23 15,47-47-15,24 71 0,-47-48-16,46-23 15,-23 47-15,24-47 16,-24 0-16,-24 0 15,48 0-15,-1 0 16,-23-23-16,-47-48 16,0-47-16,24-46 15,-24 46 1,0-93-16,0-1 16,0 47-16,-71 1 15,1 23-15,23 70 16,-47 24-16,70 23 15,-23 24 1,-23 0 0,46 0-16</inkml:trace>
  <inkml:trace contextRef="#ctx0" brushRef="#br1" timeOffset="177764.56">30598 11712 0,'47'0'32,"-47"47"-17,47 23 1,-47-46-16,23 0 15,-23-1-15,24 1 16,-24-1-16,23-23 16,24 0 15,-23 0-15,-1 0-16,24 0 15,-47-47 16,0-24-31,0 24 16,0-23-16,0-1 16,0 48-16,0-24 15,0 23-15,24 1 47,-24 46-31</inkml:trace>
  <inkml:trace contextRef="#ctx0" brushRef="#br1" timeOffset="178437.22">31162 11618 0,'24'0'31,"-1"94"-15,1-47-1,-24 23-15,23 1 16,-23-47-16,0 23 16,0-24-16,0 24 15,0-23-15,0-1 16,-23-46 46,23-24-46,0-24-16,0-23 16,0-47-1,23 94-15,-23-24 31,24 24-31,-1 47 16,1 0 0,-24 24-1,23 23-15,-23 23 16,24-46-16,-24 23 16,0-24-1,0 24-15,0-23 0,0 0 31,0-1-31</inkml:trace>
  <inkml:trace contextRef="#ctx0" brushRef="#br1" timeOffset="179360.53">31797 11665 0,'24'0'47,"-24"-24"31,0 1-78,0-1 16,0-46 0,0-1-16,0 48 15,-24 23 1,1 0 0,-1 0-16,0 23 15,24 1-15,0 46 16,0-23-16,0 0 15,0 24-15,0-24 16,0 0-16,0 24 16,0-24-16,48 0 15,-48 0-15,70 23 16,-23-70 0,-23 0-1,-1 0-15,1 0 16,23 0-16,-24-70 15,24-24-15,-23-71 16,23 0 0,23 24-16,-70 71 0,0-48 15,0-47-15,0 71 16,24 47-16,-24 0 16,0 0-16,-24 47 46,1 0-30,23 24-16,-24-1 16,1 24-16,23 24 15,0-24-15,0 23 16,0 1-16,0-24 16,0 24-16,0-24 15,0 23-15,0-46 16,0 46-16,0-46 15,0 23 1,0-24 0,0 1-16,0-1 15,0 1 1,0 23 15</inkml:trace>
  <inkml:trace contextRef="#ctx0" brushRef="#br1" timeOffset="179629.67">32079 11571 0,'47'0'47,"24"0"-47,-24-47 16,-47 23-16,70-46 15,-70 46-15,0-46 16</inkml:trace>
  <inkml:trace contextRef="#ctx0" brushRef="#br1" timeOffset="181365.13">28105 6420 0,'0'-23'0,"0"-24"15,0-24-15,-24 1 16,-70-1-16,47-23 15,-24 23-15,1-46 16,-24 23-16,-24 23 16,71 24-16,-23 0 15,23 0 1,-165-94 0,165 117-16,0 1 15,0-48-15,0 71 16,23-23-16,-46-24 15,23 47-15,-47-24 16,-95-46-16,119 23 16,-95-24-16,1 24 15,-48-47-15,0-24 16,1 48-16,22-24 16,-93 23-16,71 24 15,117-70 1,-95 46-16,25 24 0,93 47 15,48-24-15,-95-23 16,48 47-16,-25-23 16,25-48-16,-48 24 15,71 47-15,-94-47 16,24 0-16,70 24 16,-48-1-1,-22 1-15,46-1 0,24 1 16,0-1-16,-23-23 15,-95 0 1,0 0-16,-493-94 31,517 117-31,-24-23 0,48 47 16,-48-23-16,47-1 16,71 24-1,24-23-15,-24-1 16,-47 1-16,-47-1 15,46 24-15,-93-23 16,71-24-16,-1 47 16,-23-24-16,47 24 15,23 0-15,-23 0 16,-23 0-16,46 0 16,24 0-1,0 0 110</inkml:trace>
  <inkml:trace contextRef="#ctx0" brushRef="#br1" timeOffset="182267.87">20485 2634 0,'-71'0'16,"1"23"-1,-25 48 1,-22-24-16,93-24 0,-70 48 16,-47-1-16,94-46 15,-23 47 1,23-48-16,-71 71 15,24-70-15,0 46 16,23-46-16,48-1 16,-48 1-1,71-1 1,-23 1-16,23-1 31,-47 1-31,47-1 16,-24 1-16,71-1 172,235 1-172,-46-1 15,22 24-15,-46-23 16,-71 0 0,47-24-16,-117 23 15,-48-23 16,1 0-15</inkml:trace>
  <inkml:trace contextRef="#ctx0" brushRef="#br1" timeOffset="183461.87">23213 2187 0,'-24'0'0,"1"23"31,23 213-15,0-48-16,0-47 15,0 23-15,0-69 16,0-48 0,-24 23-16,1-46 15,23-48 79,0-23-78,23 0-1,24 0 1,24 0-16,-48 23 16,1 1-16,23-1 15,0 24 1,0-47-16,0 47 15,-23 0-15,-1 0 16,1 0-16,-1 0 16,1 47 15,-1-23-31,-23 23 31,0-23-31,0 23 16,0-24-1,-23 1-15,-24-24 32,-189 0-1,189 0-31,-47 0 16,47 0-16,0 0 15,0 0 1,47-24 15,0 1-15,0-1 15</inkml:trace>
  <inkml:trace contextRef="#ctx0" brushRef="#br1" timeOffset="184281.58">24036 2963 0,'0'-24'16,"0"1"-16,0-1 15,-94 24 32,70 24-31,1-24-1,-48 71-15,48-48 16,-1 24-16,24 0 16,0 0-1,0-23-15,0-1 16,0 1-16,0-1 16,24-23-16,-1 0 15,1 0 1,46 0-1,-46 0-15,23 0 16,-24 0-16,1-23 16,-1-48-16,24 24 15,-47 24-15,0-24 16,0 23 0,0 48 62,0-1-63,0 24 1,0-23 0,0-1-1,0 24 1,0-23-1</inkml:trace>
  <inkml:trace contextRef="#ctx0" brushRef="#br1" timeOffset="185170.34">24530 2916 0,'23'0'47,"1"-24"0,-1 1-31,-23-48-16,0 48 15,0-24 1,-70 47 15,23 0-31,0 0 16,23 47-16,24-24 15,0 71-15,0 1 16,0-25-16,0-46 16,0 23-16,0-24 15,0 1 1,24-1-16,-24 1 0,23-1 15,24-23 1,24 0 0,211-188 15,-258 118-15,46-95-1,-70 94-15,0 1 16,0 23-16,0 23 15,0 1-15,0-1 16,0-23-16,0 24 16,0-24-1,-23 0-15,23 23 32,0 142 30,0-24-62,0 0 16,0-47-16,23 94 15,-23-118 1,0 48-16,0-47 16,0-1-16,0 1 15</inkml:trace>
  <inkml:trace contextRef="#ctx0" brushRef="#br1" timeOffset="185621.8">25306 2822 0,'-24'0'0,"1"0"15,-24 0 1,23 23-16,-46 71 16,46-70-16,-46 23 15,46 0-15,-23-23 16,0 23-16,24-47 15,-1 47-15,48-71 94</inkml:trace>
  <inkml:trace contextRef="#ctx0" brushRef="#br1" timeOffset="185890.03">25094 2987 0,'0'23'15,"24"-23"-15,-24 47 16,47 0-16,-24-23 0,24 93 31,-23-93-31,23 23 16,-47-24-16,23-23 15,1 0 48,-1 0-63</inkml:trace>
  <inkml:trace contextRef="#ctx0" brushRef="#br1" timeOffset="198157.58">26082 2257 0,'0'24'31,"0"188"-31,0-71 15,0-47-15,0-24 16,0 1-16,0 23 16,0 165-1,0-212 1,0 0-16,0-24 16,0 1-1</inkml:trace>
  <inkml:trace contextRef="#ctx0" brushRef="#br1" timeOffset="198700.83">26035 2304 0,'0'0'0,"0"-23"15,24-24 1,-1 23-16,1 24 16,23 0-16,23 0 15,24 0-15,71 24 16,-71-1-16,47 72 15,-70-25-15,-24-23 16,0 0-16,-47-23 16,23-1-16,-23 24 15,0-23-15,0 46 16,0-23-16,-23-23 16,-24-1-1,0-23-15,23 24 16,-23-1-16,-71-23 15,-23 24 1,0-1-16,0 1 0,118-1 16,-1 1-16,-23-24 15,24 0 1,-1 0-16</inkml:trace>
  <inkml:trace contextRef="#ctx0" brushRef="#br1" timeOffset="199901.94">26646 3339 0,'0'-47'16,"48"0"-16,-25 0 16,24 24 15,-23-1-31,-1 1 0,-23 70 47,47 23-47,-47-46 15,0 46-15,-23 24 16,23-70 0,-47 23-16,47 0 15,0-24 1,0 1-1,0 0 17,70-24-17,-46-48-15,23 25 16,23-48-16,-23 1 16,-23 70-16,-24-47 15,0 0 1,0 23-16,0 1 15,0-1 17,-24 24-1,24 24-15,0-1-16,0 1 15,0-1-15,24 95 31,-1-71-31,24 0 16,24-47 0,-48 0-16,1-24 31,-1-23-31,1 24 16,-24-24-16,0 23 15,0 1 32,-24 23-16,24 23 1,24 24-1,0-47 16,-1 0-47,1 0 15,-1 0 1,24 0 0,0 0-16,0-23 0,-23 23 15,-1 0 1,24 0-16,0 0 15,-23 0-15,-1-24 16,-23 1 0</inkml:trace>
  <inkml:trace contextRef="#ctx0" brushRef="#br1" timeOffset="200501.7">27470 2540 0,'0'23'16,"0"71"-16,0 24 16,0 46-16,0 1 15,23-71-15,1 47 16,-1 24-16,-23-24 16,24 24-16,-24-71 15,0-24-15,0 1 16,0-48-1,0-70 95</inkml:trace>
  <inkml:trace contextRef="#ctx0" brushRef="#br1" timeOffset="200917.36">27752 2798 0,'23'24'0,"-46"-48"0,70 48 15,-24-1-15,1 24 16,-24-23-16,23 23 16,1 0-16,-24 24 15,23-48-15,-23 1 16,0 46-16,0-46 31,-23-24-15,-1 23-16,-23 1 15,0-24 1,-23 0-16,-1 0 16,24 0-16,24 0 15,-1-24-15,24 1 31</inkml:trace>
  <inkml:trace contextRef="#ctx0" brushRef="#br1" timeOffset="201220.84">28011 3386 0,'23'-23'110</inkml:trace>
  <inkml:trace contextRef="#ctx0" brushRef="#br1" timeOffset="-84145.03">9149 3104 0</inkml:trace>
  <inkml:trace contextRef="#ctx0" brushRef="#br1" timeOffset="-83969.2">9196 3269 0,'23'23'15,"1"24"1,-1 47 0,-23-23-16,0-24 15,0 47-15,0 0 16,0 94-16,0-70 15,0-24-15,0 24 16</inkml:trace>
  <inkml:trace contextRef="#ctx0" brushRef="#br1" timeOffset="-83817.58">9290 4562 0,'0'0'0,"0"47"15,0 47 1,0-47-16,0 24 15,0 0-15,-24 23 16,-70 70-16,24-93 16,-24 93-16</inkml:trace>
  <inkml:trace contextRef="#ctx0" brushRef="#br1" timeOffset="-83657.49">8843 5973 0,'0'118'16,"0"-24"-16,0 0 16,0 71-1,-24-48-15,1 1 16,-1-24-16,-23 47 16</inkml:trace>
  <inkml:trace contextRef="#ctx0" brushRef="#br1" timeOffset="-83479.41">8655 8090 0,'0'118'0,"0"-236"0,0 353 16,-24-141-16,-23 165 15,47-165 1,-47 24-1,47-24-15</inkml:trace>
  <inkml:trace contextRef="#ctx0" brushRef="#br1" timeOffset="-83284.27">8514 9407 0,'0'47'16,"0"-94"-16,0 141 0,0-47 15,0 24 1,0-1-16,0 71 16,0-47-16,-24 48 15,-23 22-15,24 24 16,-24-47-16</inkml:trace>
  <inkml:trace contextRef="#ctx0" brushRef="#br1" timeOffset="-83049.16">8396 11289 0,'0'0'16,"47"70"-16,0-23 16,-47-23-16,0 46 31,0-46-31,0 70 0,0 70 15,0 1-15,0 47 16,24-48-16,-24-93 16,0-1-1,0-46-15,0 47 0</inkml:trace>
  <inkml:trace contextRef="#ctx0" brushRef="#br1" timeOffset="-82852.19">8514 12794 0,'0'47'0,"0"0"16,0 0-16,0-24 15,0 24-15,0 24 16,0-24-16,23 47 16,48 0-16,-48 24 15,48 23-15,-48-118 16,1 24-16</inkml:trace>
  <inkml:trace contextRef="#ctx0" brushRef="#br1" timeOffset="-82680.71">9313 13899 0,'0'0'0,"141"24"16,-70-1-16,0 24 15,-48-47 1,142 24 15,-24-24-31,-47 0 16,-24 0-16,1 0 15</inkml:trace>
  <inkml:trace contextRef="#ctx0" brushRef="#br1" timeOffset="-82505">10442 13923 0,'0'0'0,"24"0"16,23 0-16,-24 0 47,24-24-47,0-23 16,0-23-16</inkml:trace>
  <inkml:trace contextRef="#ctx0" brushRef="#br1" timeOffset="-82336.86">10842 13570 0,'71'-94'16,"-48"47"15,1 23-31,-1-23 0,-23 0 16,0-23-16,0 23 15,0 0-15,0-24 16</inkml:trace>
  <inkml:trace contextRef="#ctx0" brushRef="#br1" timeOffset="-82143.92">11030 12723 0,'0'-47'0,"47"-23"16,-23-1-16,-24 48 16,0-25-16,0 1 15,0 0-15,0 24 16</inkml:trace>
  <inkml:trace contextRef="#ctx0" brushRef="#br1" timeOffset="-81828.13">12347 9619 0,'0'0'0,"0"-24"0,0 1 32,0-24-17,0-24 1,0 1-1,-47 23-15,0-1 16</inkml:trace>
  <inkml:trace contextRef="#ctx0" brushRef="#br1" timeOffset="-81437.93">11830 6491 0,'0'0'0,"0"-47"15,0 23-15,0-23 16,0 0-16,0-23 15,0-24 1,0-24-16,0 24 0,-188-259 16</inkml:trace>
  <inkml:trace contextRef="#ctx0" brushRef="#br1" timeOffset="-81273.19">11383 5033 0,'47'-47'16,"-47"0"0,0 23-16,0 1 15,0-72-15,0 48 16,0-47-16,0 24 16,0-1-16</inkml:trace>
  <inkml:trace contextRef="#ctx0" brushRef="#br1" timeOffset="-81096.29">11477 4115 0,'0'-47'16,"0"94"-16,0-117 0,0-1 16,24-23-16,-24-70 15,0-25-15,0 25 16,-24-24-16,-23 0 15,-24 46-15</inkml:trace>
  <inkml:trace contextRef="#ctx0" brushRef="#br1" timeOffset="-80936.64">11289 2634 0</inkml:trace>
  <inkml:trace contextRef="#ctx0" brushRef="#br1" timeOffset="-80615.47">10677 2634 0,'0'23'15,"-23"-23"-15,-24 0 0,0 0 16,-24 0-16,-211 71 31,259-71-31,-25 0 16,25 0 0,-1 0-1,-23 0 1</inkml:trace>
  <inkml:trace contextRef="#ctx0" brushRef="#br1" timeOffset="-80457.34">9901 2728 0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3/8/2022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hyperlink" Target="https://stats.stackexchange.com/questions/154879/a-list-of-cost-functions-used-in-neural-networks-alongside-application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25.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2.xml"/><Relationship Id="rId5" Type="http://schemas.microsoft.com/office/2007/relationships/hdphoto" Target="../media/hdphoto1.wdp"/><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customXml" Target="../ink/ink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customXml" Target="../ink/ink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1.emf"/><Relationship Id="rId5" Type="http://schemas.openxmlformats.org/officeDocument/2006/relationships/customXml" Target="../ink/ink5.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hyperlink" Target="https://towardsdatascience.com/understanding-the-mathematics-behind-gradient-descent-dde5dc9be06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33.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24.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customXml" Target="../ink/ink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customXml" Target="../ink/ink8.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8.emf"/><Relationship Id="rId5" Type="http://schemas.openxmlformats.org/officeDocument/2006/relationships/customXml" Target="../ink/ink9.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customXml" Target="../ink/ink10.xml"/></Relationships>
</file>

<file path=ppt/slides/_rels/slide65.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2.emf"/><Relationship Id="rId5" Type="http://schemas.openxmlformats.org/officeDocument/2006/relationships/customXml" Target="../ink/ink11.xml"/><Relationship Id="rId4" Type="http://schemas.openxmlformats.org/officeDocument/2006/relationships/hyperlink" Target="https://www.youtube.com/fahadhussaintutorial" TargetMode="External"/></Relationships>
</file>

<file path=ppt/slides/_rels/slide6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2" Type="http://schemas.openxmlformats.org/officeDocument/2006/relationships/hyperlink" Target="https://towardsdatascience.com/holy-grail-for-bias-variance-tradeoff-overfitting-underfitting-7fad64ab5d76"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customXml" Target="../ink/ink13.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hyperlink" Target="https://www.youtube.com/fahadhussaintutorial" TargetMode="External"/><Relationship Id="rId7" Type="http://schemas.openxmlformats.org/officeDocument/2006/relationships/customXml" Target="../ink/ink15.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customXml" Target="../ink/ink14.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6.xml"/></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41.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7.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8.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9.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0.xml"/></Relationships>
</file>

<file path=ppt/slides/_rels/slide78.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customXml" Target="../ink/ink21.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45.emf"/><Relationship Id="rId9" Type="http://schemas.openxmlformats.org/officeDocument/2006/relationships/customXml" Target="../ink/ink22.xml"/></Relationships>
</file>

<file path=ppt/slides/_rels/slide7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hyperlink" Target="https://www.youtube.com/fahadhussaintutorial" TargetMode="External"/><Relationship Id="rId7" Type="http://schemas.openxmlformats.org/officeDocument/2006/relationships/customXml" Target="../ink/ink24.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3.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5.xml"/><Relationship Id="rId4" Type="http://schemas.openxmlformats.org/officeDocument/2006/relationships/hyperlink" Target="https://medium.com/datadriveninvestor/overview-of-different-optimizers-for-neural-networks-e0ed119440c3"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50.emf"/><Relationship Id="rId7" Type="http://schemas.openxmlformats.org/officeDocument/2006/relationships/customXml" Target="../ink/ink27.xml"/><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8.xml"/><Relationship Id="rId4" Type="http://schemas.openxmlformats.org/officeDocument/2006/relationships/hyperlink" Target="https://medium.com/datadriveninvestor/overview-of-different-optimizers-for-neural-networks-e0ed119440c3"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hyperlink" Target="https://www.youtube.com/fahadhussaintutorial" TargetMode="External"/><Relationship Id="rId7" Type="http://schemas.openxmlformats.org/officeDocument/2006/relationships/customXml" Target="../ink/ink30.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9.xml"/></Relationships>
</file>

<file path=ppt/slides/_rels/slide8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2.xml"/><Relationship Id="rId12" Type="http://schemas.openxmlformats.org/officeDocument/2006/relationships/image" Target="../media/image53.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34.xml"/><Relationship Id="rId10" Type="http://schemas.openxmlformats.org/officeDocument/2006/relationships/image" Target="../media/image51.emf"/><Relationship Id="rId4" Type="http://schemas.openxmlformats.org/officeDocument/2006/relationships/customXml" Target="../ink/ink31.xml"/><Relationship Id="rId9" Type="http://schemas.openxmlformats.org/officeDocument/2006/relationships/customXml" Target="../ink/ink33.xm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35.xml"/><Relationship Id="rId4" Type="http://schemas.openxmlformats.org/officeDocument/2006/relationships/hyperlink" Target="https://medium.com/datadriveninvestor/overview-of-different-optimizers-for-neural-networks-e0ed119440c3"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7.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36.xml"/></Relationships>
</file>

<file path=ppt/slides/_rels/slide8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9.xml"/><Relationship Id="rId12" Type="http://schemas.openxmlformats.org/officeDocument/2006/relationships/image" Target="../media/image54.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40.xml"/><Relationship Id="rId10" Type="http://schemas.microsoft.com/office/2007/relationships/hdphoto" Target="../media/hdphoto2.wdp"/><Relationship Id="rId4" Type="http://schemas.openxmlformats.org/officeDocument/2006/relationships/customXml" Target="../ink/ink38.xml"/><Relationship Id="rId9"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41.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45.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3.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46.jp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4.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62581"/>
            <a:ext cx="11940989" cy="1376980"/>
          </a:xfrm>
        </p:spPr>
        <p:txBody>
          <a:bodyPr>
            <a:noAutofit/>
          </a:bodyPr>
          <a:lstStyle/>
          <a:p>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r>
              <a:rPr lang="en-US" sz="8000" b="1" i="1" dirty="0">
                <a:solidFill>
                  <a:srgbClr val="002060"/>
                </a:solidFill>
                <a:effectLst>
                  <a:outerShdw blurRad="38100" dist="38100" dir="2700000" algn="tl">
                    <a:srgbClr val="000000">
                      <a:alpha val="43137"/>
                    </a:srgbClr>
                  </a:outerShdw>
                </a:effectLst>
              </a:rPr>
              <a:t>Deep Learning from Scratch</a:t>
            </a:r>
            <a:endParaRPr lang="en-US" sz="9600" b="1" i="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505" y="3130476"/>
            <a:ext cx="11940989" cy="3576916"/>
          </a:xfrm>
        </p:spPr>
        <p:txBody>
          <a:bodyPr>
            <a:normAutofit fontScale="85000" lnSpcReduction="20000"/>
          </a:bodyPr>
          <a:lstStyle/>
          <a:p>
            <a:endParaRPr lang="en-US" dirty="0">
              <a:solidFill>
                <a:srgbClr val="7030A0"/>
              </a:solidFill>
            </a:endParaRPr>
          </a:p>
          <a:p>
            <a:r>
              <a:rPr lang="en-US" sz="3900" b="1" i="1" dirty="0">
                <a:solidFill>
                  <a:srgbClr val="7030A0"/>
                </a:solidFill>
              </a:rPr>
              <a:t>FAHAD HUSSAIN</a:t>
            </a:r>
          </a:p>
          <a:p>
            <a:r>
              <a:rPr lang="en-US" sz="3900" b="1" i="1" dirty="0">
                <a:solidFill>
                  <a:srgbClr val="7030A0"/>
                </a:solidFill>
              </a:rPr>
              <a:t>MCS, MSCS, DAE(CIT)</a:t>
            </a:r>
          </a:p>
          <a:p>
            <a:endParaRPr lang="en-US" dirty="0">
              <a:solidFill>
                <a:srgbClr val="7030A0"/>
              </a:solidFill>
            </a:endParaRPr>
          </a:p>
          <a:p>
            <a:r>
              <a:rPr lang="en-US" sz="3000" b="1" i="1" dirty="0">
                <a:solidFill>
                  <a:srgbClr val="7030A0"/>
                </a:solidFill>
              </a:rPr>
              <a:t>Computer Science Instructor </a:t>
            </a:r>
            <a:r>
              <a:rPr lang="en-US" sz="2800" dirty="0">
                <a:solidFill>
                  <a:srgbClr val="7030A0"/>
                </a:solidFill>
              </a:rPr>
              <a:t>of well known international Center</a:t>
            </a:r>
          </a:p>
          <a:p>
            <a:r>
              <a:rPr lang="en-US" sz="2800" dirty="0">
                <a:solidFill>
                  <a:srgbClr val="7030A0"/>
                </a:solidFill>
              </a:rPr>
              <a:t>Also, </a:t>
            </a:r>
            <a:r>
              <a:rPr lang="en-US" sz="2800" b="1" dirty="0">
                <a:solidFill>
                  <a:srgbClr val="7030A0"/>
                </a:solidFill>
                <a:effectLst>
                  <a:outerShdw blurRad="38100" dist="38100" dir="2700000" algn="tl">
                    <a:srgbClr val="000000">
                      <a:alpha val="43137"/>
                    </a:srgbClr>
                  </a:outerShdw>
                </a:effectLst>
              </a:rPr>
              <a:t>Machine Learning and Deep learning </a:t>
            </a:r>
            <a:r>
              <a:rPr lang="en-US" sz="2800" dirty="0">
                <a:solidFill>
                  <a:srgbClr val="7030A0"/>
                </a:solidFill>
              </a:rPr>
              <a:t>Practitioner</a:t>
            </a:r>
          </a:p>
          <a:p>
            <a:endParaRPr lang="en-US" dirty="0">
              <a:solidFill>
                <a:srgbClr val="7030A0"/>
              </a:solidFill>
            </a:endParaRPr>
          </a:p>
          <a:p>
            <a:r>
              <a:rPr lang="en-US" sz="2600" b="1" dirty="0">
                <a:solidFill>
                  <a:schemeClr val="accent6"/>
                </a:solidFill>
              </a:rPr>
              <a:t>For further assistance, code and slide     </a:t>
            </a:r>
            <a:r>
              <a:rPr lang="en-US" sz="2600" b="1" dirty="0">
                <a:solidFill>
                  <a:schemeClr val="accent6"/>
                </a:solidFill>
                <a:hlinkClick r:id="rId2"/>
              </a:rPr>
              <a:t>https://fahadhussaincs.blogspot.com/</a:t>
            </a:r>
            <a:endParaRPr lang="en-US" sz="2600" b="1" dirty="0">
              <a:solidFill>
                <a:schemeClr val="accent6"/>
              </a:solidFill>
            </a:endParaRPr>
          </a:p>
          <a:p>
            <a:r>
              <a:rPr lang="en-US" sz="2600" b="1" dirty="0">
                <a:solidFill>
                  <a:schemeClr val="accent6"/>
                </a:solidFill>
              </a:rPr>
              <a:t>YouTube Channel : </a:t>
            </a:r>
            <a:r>
              <a:rPr lang="en-US" sz="2800" dirty="0">
                <a:hlinkClick r:id="rId3"/>
              </a:rPr>
              <a:t>https://www.youtube.com/fahadhussaintutorial</a:t>
            </a:r>
            <a:endParaRPr lang="en-US" sz="2600" b="1" dirty="0">
              <a:solidFill>
                <a:schemeClr val="accent6"/>
              </a:solidFill>
            </a:endParaRPr>
          </a:p>
          <a:p>
            <a:endParaRPr lang="en-US" sz="2600" b="1" dirty="0">
              <a:solidFill>
                <a:schemeClr val="accent6"/>
              </a:solidFill>
            </a:endParaRPr>
          </a:p>
          <a:p>
            <a:endParaRPr lang="en-US" dirty="0">
              <a:solidFill>
                <a:srgbClr val="7030A0"/>
              </a:solidFill>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Perceptron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A70FCE8B-C8C6-4DDB-B3CD-50AC9F8C8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112" y="871930"/>
            <a:ext cx="8441415" cy="4464832"/>
          </a:xfrm>
          <a:prstGeom prst="rect">
            <a:avLst/>
          </a:prstGeom>
        </p:spPr>
      </p:pic>
    </p:spTree>
    <p:extLst>
      <p:ext uri="{BB962C8B-B14F-4D97-AF65-F5344CB8AC3E}">
        <p14:creationId xmlns:p14="http://schemas.microsoft.com/office/powerpoint/2010/main" val="28440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Artificial Neural Network</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57" y="994327"/>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279031" y="671875"/>
            <a:ext cx="2797656"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293427" y="1330782"/>
                <a:ext cx="2367350"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effectLst>
                                <a:outerShdw blurRad="38100" dist="38100" dir="2700000" algn="tl">
                                  <a:srgbClr val="000000">
                                    <a:alpha val="43137"/>
                                  </a:srgbClr>
                                </a:outerShdw>
                              </a:effectLst>
                              <a:latin typeface="Cambria Math" panose="02040503050406030204" pitchFamily="18" charset="0"/>
                            </a:rPr>
                            <m:t>𝒊</m:t>
                          </m:r>
                          <m:r>
                            <a:rPr lang="en-US" b="1" i="1" dirty="0" smtClean="0">
                              <a:effectLst>
                                <a:outerShdw blurRad="38100" dist="38100" dir="2700000" algn="tl">
                                  <a:srgbClr val="000000">
                                    <a:alpha val="43137"/>
                                  </a:srgbClr>
                                </a:outerShdw>
                              </a:effectLst>
                              <a:latin typeface="Cambria Math" panose="02040503050406030204" pitchFamily="18" charset="0"/>
                            </a:rPr>
                            <m:t>=</m:t>
                          </m:r>
                          <m:r>
                            <a:rPr lang="en-US" b="1" i="1" dirty="0" smtClean="0">
                              <a:effectLst>
                                <a:outerShdw blurRad="38100" dist="38100" dir="2700000" algn="tl">
                                  <a:srgbClr val="000000">
                                    <a:alpha val="43137"/>
                                  </a:srgbClr>
                                </a:outerShdw>
                              </a:effectLst>
                              <a:latin typeface="Cambria Math" panose="02040503050406030204" pitchFamily="18" charset="0"/>
                            </a:rPr>
                            <m:t>𝒙</m:t>
                          </m:r>
                        </m:sub>
                        <m:sup>
                          <m:r>
                            <a:rPr lang="en-US" b="1" i="1" dirty="0" smtClean="0">
                              <a:effectLst>
                                <a:outerShdw blurRad="38100" dist="38100" dir="2700000" algn="tl">
                                  <a:srgbClr val="000000">
                                    <a:alpha val="43137"/>
                                  </a:srgbClr>
                                </a:outerShdw>
                              </a:effectLst>
                              <a:latin typeface="Cambria Math" panose="02040503050406030204" pitchFamily="18" charset="0"/>
                            </a:rPr>
                            <m:t>𝒎</m:t>
                          </m:r>
                        </m:sup>
                        <m:e>
                          <m:r>
                            <a:rPr lang="en-US" b="1" i="1" dirty="0" smtClean="0">
                              <a:effectLst>
                                <a:outerShdw blurRad="38100" dist="38100" dir="2700000" algn="tl">
                                  <a:srgbClr val="000000">
                                    <a:alpha val="43137"/>
                                  </a:srgbClr>
                                </a:outerShdw>
                              </a:effectLst>
                              <a:latin typeface="Cambria Math" panose="02040503050406030204" pitchFamily="18" charset="0"/>
                            </a:rPr>
                            <m:t>𝒘𝒊</m:t>
                          </m:r>
                          <m:r>
                            <a:rPr lang="en-US" b="1" i="1" dirty="0" smtClean="0">
                              <a:effectLst>
                                <a:outerShdw blurRad="38100" dist="38100" dir="2700000" algn="tl">
                                  <a:srgbClr val="000000">
                                    <a:alpha val="43137"/>
                                  </a:srgbClr>
                                </a:outerShdw>
                              </a:effectLst>
                              <a:latin typeface="Cambria Math" panose="02040503050406030204" pitchFamily="18" charset="0"/>
                            </a:rPr>
                            <m:t> </m:t>
                          </m:r>
                          <m:r>
                            <a:rPr lang="en-US" b="1" i="1" dirty="0" smtClean="0">
                              <a:effectLst>
                                <a:outerShdw blurRad="38100" dist="38100" dir="2700000" algn="tl">
                                  <a:srgbClr val="000000">
                                    <a:alpha val="43137"/>
                                  </a:srgbClr>
                                </a:outerShdw>
                              </a:effectLst>
                              <a:latin typeface="Cambria Math" panose="02040503050406030204" pitchFamily="18" charset="0"/>
                            </a:rPr>
                            <m:t>𝒙𝒊</m:t>
                          </m:r>
                        </m:e>
                      </m:nary>
                      <m:r>
                        <a:rPr lang="en-US" b="1" i="1" dirty="0" smtClean="0">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293427" y="1330782"/>
                <a:ext cx="2367350" cy="853311"/>
              </a:xfrm>
              <a:prstGeom prst="rect">
                <a:avLst/>
              </a:prstGeom>
              <a:blipFill>
                <a:blip r:embed="rId5"/>
                <a:stretch>
                  <a:fillRect b="-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156753" y="2370623"/>
            <a:ext cx="2367350" cy="646331"/>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78897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36746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Artificial Neural Network</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50" y="987155"/>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279031" y="671875"/>
            <a:ext cx="2797656"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293427" y="1330782"/>
                <a:ext cx="2367350"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effectLst>
                                <a:outerShdw blurRad="38100" dist="38100" dir="2700000" algn="tl">
                                  <a:srgbClr val="000000">
                                    <a:alpha val="43137"/>
                                  </a:srgbClr>
                                </a:outerShdw>
                              </a:effectLst>
                              <a:latin typeface="Cambria Math" panose="02040503050406030204" pitchFamily="18" charset="0"/>
                            </a:rPr>
                            <m:t>𝒊</m:t>
                          </m:r>
                          <m:r>
                            <a:rPr lang="en-US" b="1" i="1" dirty="0" smtClean="0">
                              <a:effectLst>
                                <a:outerShdw blurRad="38100" dist="38100" dir="2700000" algn="tl">
                                  <a:srgbClr val="000000">
                                    <a:alpha val="43137"/>
                                  </a:srgbClr>
                                </a:outerShdw>
                              </a:effectLst>
                              <a:latin typeface="Cambria Math" panose="02040503050406030204" pitchFamily="18" charset="0"/>
                            </a:rPr>
                            <m:t>=</m:t>
                          </m:r>
                          <m:r>
                            <a:rPr lang="en-US" b="1" i="1" dirty="0" smtClean="0">
                              <a:effectLst>
                                <a:outerShdw blurRad="38100" dist="38100" dir="2700000" algn="tl">
                                  <a:srgbClr val="000000">
                                    <a:alpha val="43137"/>
                                  </a:srgbClr>
                                </a:outerShdw>
                              </a:effectLst>
                              <a:latin typeface="Cambria Math" panose="02040503050406030204" pitchFamily="18" charset="0"/>
                            </a:rPr>
                            <m:t>𝒙</m:t>
                          </m:r>
                        </m:sub>
                        <m:sup>
                          <m:r>
                            <a:rPr lang="en-US" b="1" i="1" dirty="0" smtClean="0">
                              <a:effectLst>
                                <a:outerShdw blurRad="38100" dist="38100" dir="2700000" algn="tl">
                                  <a:srgbClr val="000000">
                                    <a:alpha val="43137"/>
                                  </a:srgbClr>
                                </a:outerShdw>
                              </a:effectLst>
                              <a:latin typeface="Cambria Math" panose="02040503050406030204" pitchFamily="18" charset="0"/>
                            </a:rPr>
                            <m:t>𝒎</m:t>
                          </m:r>
                        </m:sup>
                        <m:e>
                          <m:r>
                            <a:rPr lang="en-US" b="1" i="1" dirty="0" smtClean="0">
                              <a:effectLst>
                                <a:outerShdw blurRad="38100" dist="38100" dir="2700000" algn="tl">
                                  <a:srgbClr val="000000">
                                    <a:alpha val="43137"/>
                                  </a:srgbClr>
                                </a:outerShdw>
                              </a:effectLst>
                              <a:latin typeface="Cambria Math" panose="02040503050406030204" pitchFamily="18" charset="0"/>
                            </a:rPr>
                            <m:t>𝒘𝒊</m:t>
                          </m:r>
                          <m:r>
                            <a:rPr lang="en-US" b="1" i="1" dirty="0" smtClean="0">
                              <a:effectLst>
                                <a:outerShdw blurRad="38100" dist="38100" dir="2700000" algn="tl">
                                  <a:srgbClr val="000000">
                                    <a:alpha val="43137"/>
                                  </a:srgbClr>
                                </a:outerShdw>
                              </a:effectLst>
                              <a:latin typeface="Cambria Math" panose="02040503050406030204" pitchFamily="18" charset="0"/>
                            </a:rPr>
                            <m:t> </m:t>
                          </m:r>
                          <m:r>
                            <a:rPr lang="en-US" b="1" i="1" dirty="0" smtClean="0">
                              <a:effectLst>
                                <a:outerShdw blurRad="38100" dist="38100" dir="2700000" algn="tl">
                                  <a:srgbClr val="000000">
                                    <a:alpha val="43137"/>
                                  </a:srgbClr>
                                </a:outerShdw>
                              </a:effectLst>
                              <a:latin typeface="Cambria Math" panose="02040503050406030204" pitchFamily="18" charset="0"/>
                            </a:rPr>
                            <m:t>𝒙𝒊</m:t>
                          </m:r>
                        </m:e>
                      </m:nary>
                      <m:r>
                        <a:rPr lang="en-US" b="1" i="1" dirty="0" smtClean="0">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293427" y="1330782"/>
                <a:ext cx="2367350" cy="853311"/>
              </a:xfrm>
              <a:prstGeom prst="rect">
                <a:avLst/>
              </a:prstGeom>
              <a:blipFill>
                <a:blip r:embed="rId5"/>
                <a:stretch>
                  <a:fillRect b="-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156753" y="2370623"/>
            <a:ext cx="2367350" cy="646331"/>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813274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300465AD-A586-4CC0-B4A4-43A023886B84}"/>
              </a:ext>
            </a:extLst>
          </p:cNvPr>
          <p:cNvSpPr/>
          <p:nvPr/>
        </p:nvSpPr>
        <p:spPr>
          <a:xfrm>
            <a:off x="742278" y="878919"/>
            <a:ext cx="11198710" cy="5139869"/>
          </a:xfrm>
          <a:prstGeom prst="rect">
            <a:avLst/>
          </a:prstGeom>
        </p:spPr>
        <p:txBody>
          <a:bodyPr wrap="square">
            <a:spAutoFit/>
          </a:bodyPr>
          <a:lstStyle/>
          <a:p>
            <a:r>
              <a:rPr lang="en-US" sz="2400" dirty="0"/>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endParaRPr lang="en-US" sz="2400" dirty="0"/>
          </a:p>
          <a:p>
            <a:endParaRPr lang="en-US" sz="2400" dirty="0"/>
          </a:p>
          <a:p>
            <a:endParaRPr lang="en-US" sz="2400" dirty="0"/>
          </a:p>
          <a:p>
            <a:endParaRPr lang="en-US" sz="2400" dirty="0"/>
          </a:p>
          <a:p>
            <a:r>
              <a:rPr lang="en-US" sz="2400" b="1" i="1" dirty="0">
                <a:solidFill>
                  <a:schemeClr val="accent6"/>
                </a:solidFill>
              </a:rPr>
              <a:t>The activation function is the non linear transformation that we do over the input signal. This transformed output is then seen to the next layer of neurons as input.</a:t>
            </a:r>
          </a:p>
          <a:p>
            <a:endParaRPr lang="en-US" sz="2400" dirty="0"/>
          </a:p>
          <a:p>
            <a:pPr marL="342900" indent="-342900">
              <a:buFont typeface="Arial" panose="020B0604020202020204" pitchFamily="34" charset="0"/>
              <a:buChar char="•"/>
            </a:pPr>
            <a:r>
              <a:rPr lang="en-US" sz="3200" dirty="0"/>
              <a:t>Linear </a:t>
            </a:r>
            <a:r>
              <a:rPr lang="en-US" sz="3200" b="1" dirty="0">
                <a:effectLst>
                  <a:outerShdw blurRad="38100" dist="38100" dir="2700000" algn="tl">
                    <a:srgbClr val="000000">
                      <a:alpha val="43137"/>
                    </a:srgbClr>
                  </a:outerShdw>
                </a:effectLst>
              </a:rPr>
              <a:t>Activation Function </a:t>
            </a:r>
          </a:p>
          <a:p>
            <a:pPr marL="342900" indent="-342900">
              <a:buFont typeface="Arial" panose="020B0604020202020204" pitchFamily="34" charset="0"/>
              <a:buChar char="•"/>
            </a:pPr>
            <a:r>
              <a:rPr lang="en-US" sz="3200" dirty="0"/>
              <a:t>Non Linear </a:t>
            </a:r>
            <a:r>
              <a:rPr lang="en-US" sz="3200" b="1" dirty="0">
                <a:effectLst>
                  <a:outerShdw blurRad="38100" dist="38100" dir="2700000" algn="tl">
                    <a:srgbClr val="000000">
                      <a:alpha val="43137"/>
                    </a:srgbClr>
                  </a:outerShdw>
                </a:effectLst>
              </a:rPr>
              <a:t>Activation Function</a:t>
            </a:r>
            <a:endParaRPr lang="en-US" sz="3200" dirty="0"/>
          </a:p>
        </p:txBody>
      </p:sp>
      <p:pic>
        <p:nvPicPr>
          <p:cNvPr id="7" name="Picture 6">
            <a:extLst>
              <a:ext uri="{FF2B5EF4-FFF2-40B4-BE49-F238E27FC236}">
                <a16:creationId xmlns:a16="http://schemas.microsoft.com/office/drawing/2014/main" id="{7C33F099-E8E0-472E-8CC5-C4ACC9773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102" y="2447788"/>
            <a:ext cx="6173061" cy="981212"/>
          </a:xfrm>
          <a:prstGeom prst="rect">
            <a:avLst/>
          </a:prstGeom>
        </p:spPr>
      </p:pic>
    </p:spTree>
    <p:extLst>
      <p:ext uri="{BB962C8B-B14F-4D97-AF65-F5344CB8AC3E}">
        <p14:creationId xmlns:p14="http://schemas.microsoft.com/office/powerpoint/2010/main" val="1281121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66450FD9-2483-4C83-BCD7-BA72583F0933}"/>
              </a:ext>
            </a:extLst>
          </p:cNvPr>
          <p:cNvSpPr/>
          <p:nvPr/>
        </p:nvSpPr>
        <p:spPr>
          <a:xfrm>
            <a:off x="7155177" y="2851568"/>
            <a:ext cx="3277496" cy="3170099"/>
          </a:xfrm>
          <a:prstGeom prst="rect">
            <a:avLst/>
          </a:prstGeom>
        </p:spPr>
        <p:txBody>
          <a:bodyPr wrap="square">
            <a:spAutoFit/>
          </a:bodyPr>
          <a:lstStyle/>
          <a:p>
            <a:endParaRPr lang="en-US" sz="2800" b="1" dirty="0">
              <a:solidFill>
                <a:srgbClr val="595858"/>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Threshold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Sigmoid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Tanh</a:t>
            </a:r>
          </a:p>
          <a:p>
            <a:pPr>
              <a:buFont typeface="+mj-lt"/>
              <a:buAutoNum type="arabicPeriod"/>
            </a:pPr>
            <a:r>
              <a:rPr lang="en-US" sz="2800" b="1" dirty="0" err="1">
                <a:solidFill>
                  <a:schemeClr val="accent6"/>
                </a:solidFill>
                <a:effectLst>
                  <a:outerShdw blurRad="38100" dist="38100" dir="2700000" algn="tl">
                    <a:srgbClr val="000000">
                      <a:alpha val="43137"/>
                    </a:srgbClr>
                  </a:outerShdw>
                </a:effectLst>
                <a:latin typeface="roboto"/>
              </a:rPr>
              <a:t>ReLU</a:t>
            </a:r>
            <a:endParaRPr lang="en-US" sz="2800" b="1" dirty="0">
              <a:solidFill>
                <a:schemeClr val="accent6"/>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Leaky </a:t>
            </a:r>
            <a:r>
              <a:rPr lang="en-US" sz="2800" b="1" dirty="0" err="1">
                <a:solidFill>
                  <a:schemeClr val="accent6"/>
                </a:solidFill>
                <a:effectLst>
                  <a:outerShdw blurRad="38100" dist="38100" dir="2700000" algn="tl">
                    <a:srgbClr val="000000">
                      <a:alpha val="43137"/>
                    </a:srgbClr>
                  </a:outerShdw>
                </a:effectLst>
                <a:latin typeface="roboto"/>
              </a:rPr>
              <a:t>ReLU</a:t>
            </a:r>
            <a:endParaRPr lang="en-US" sz="2800" b="1" dirty="0">
              <a:solidFill>
                <a:schemeClr val="accent6"/>
              </a:solidFill>
              <a:effectLst>
                <a:outerShdw blurRad="38100" dist="38100" dir="2700000" algn="tl">
                  <a:srgbClr val="000000">
                    <a:alpha val="43137"/>
                  </a:srgbClr>
                </a:outerShdw>
              </a:effectLst>
              <a:latin typeface="roboto"/>
            </a:endParaRPr>
          </a:p>
          <a:p>
            <a:pPr>
              <a:buFont typeface="+mj-lt"/>
              <a:buAutoNum type="arabicPeriod"/>
            </a:pPr>
            <a:r>
              <a:rPr lang="en-US" sz="3200" b="1" dirty="0" err="1">
                <a:solidFill>
                  <a:schemeClr val="accent6"/>
                </a:solidFill>
                <a:effectLst>
                  <a:outerShdw blurRad="38100" dist="38100" dir="2700000" algn="tl">
                    <a:srgbClr val="000000">
                      <a:alpha val="43137"/>
                    </a:srgbClr>
                  </a:outerShdw>
                </a:effectLst>
              </a:rPr>
              <a:t>Softmax</a:t>
            </a:r>
            <a:endParaRPr lang="en-US" sz="2800" b="1" i="0" dirty="0">
              <a:solidFill>
                <a:schemeClr val="accent6"/>
              </a:solidFill>
              <a:effectLst>
                <a:outerShdw blurRad="38100" dist="38100" dir="2700000" algn="tl">
                  <a:srgbClr val="000000">
                    <a:alpha val="43137"/>
                  </a:srgbClr>
                </a:outerShdw>
              </a:effectLst>
              <a:latin typeface="roboto"/>
            </a:endParaRPr>
          </a:p>
        </p:txBody>
      </p:sp>
      <p:sp>
        <p:nvSpPr>
          <p:cNvPr id="6" name="Rectangle 5">
            <a:extLst>
              <a:ext uri="{FF2B5EF4-FFF2-40B4-BE49-F238E27FC236}">
                <a16:creationId xmlns:a16="http://schemas.microsoft.com/office/drawing/2014/main" id="{FE77F719-6B7E-42C2-8725-74DB3C524C16}"/>
              </a:ext>
            </a:extLst>
          </p:cNvPr>
          <p:cNvSpPr/>
          <p:nvPr/>
        </p:nvSpPr>
        <p:spPr>
          <a:xfrm>
            <a:off x="458080" y="871930"/>
            <a:ext cx="3448188" cy="707886"/>
          </a:xfrm>
          <a:prstGeom prst="rect">
            <a:avLst/>
          </a:prstGeom>
        </p:spPr>
        <p:txBody>
          <a:bodyPr wrap="none">
            <a:spAutoFit/>
          </a:bodyPr>
          <a:lstStyle/>
          <a:p>
            <a:r>
              <a:rPr lang="en-US" sz="4000" b="1" i="1" dirty="0"/>
              <a:t>Linear Function</a:t>
            </a:r>
          </a:p>
        </p:txBody>
      </p:sp>
      <p:sp>
        <p:nvSpPr>
          <p:cNvPr id="8" name="Rectangle 7">
            <a:extLst>
              <a:ext uri="{FF2B5EF4-FFF2-40B4-BE49-F238E27FC236}">
                <a16:creationId xmlns:a16="http://schemas.microsoft.com/office/drawing/2014/main" id="{5FC7300A-7DC6-458B-902D-51F302100E0A}"/>
              </a:ext>
            </a:extLst>
          </p:cNvPr>
          <p:cNvSpPr/>
          <p:nvPr/>
        </p:nvSpPr>
        <p:spPr>
          <a:xfrm>
            <a:off x="595969" y="2692832"/>
            <a:ext cx="4869538" cy="769441"/>
          </a:xfrm>
          <a:prstGeom prst="rect">
            <a:avLst/>
          </a:prstGeom>
        </p:spPr>
        <p:txBody>
          <a:bodyPr wrap="none">
            <a:spAutoFit/>
          </a:bodyPr>
          <a:lstStyle/>
          <a:p>
            <a:r>
              <a:rPr lang="en-US" sz="4400" b="1" i="1" dirty="0"/>
              <a:t>Non Linear Function</a:t>
            </a:r>
          </a:p>
        </p:txBody>
      </p:sp>
      <p:sp>
        <p:nvSpPr>
          <p:cNvPr id="9" name="Rectangle 8">
            <a:extLst>
              <a:ext uri="{FF2B5EF4-FFF2-40B4-BE49-F238E27FC236}">
                <a16:creationId xmlns:a16="http://schemas.microsoft.com/office/drawing/2014/main" id="{1705F8DC-067D-4C7D-9FA5-7F0D9C0ACC51}"/>
              </a:ext>
            </a:extLst>
          </p:cNvPr>
          <p:cNvSpPr/>
          <p:nvPr/>
        </p:nvSpPr>
        <p:spPr>
          <a:xfrm>
            <a:off x="231743" y="1673934"/>
            <a:ext cx="6096000" cy="707886"/>
          </a:xfrm>
          <a:prstGeom prst="rect">
            <a:avLst/>
          </a:prstGeom>
        </p:spPr>
        <p:txBody>
          <a:bodyPr>
            <a:spAutoFit/>
          </a:bodyPr>
          <a:lstStyle/>
          <a:p>
            <a:pPr algn="just"/>
            <a:r>
              <a:rPr lang="en-US" sz="2000" dirty="0">
                <a:effectLst>
                  <a:outerShdw blurRad="38100" dist="38100" dir="2700000" algn="tl">
                    <a:srgbClr val="000000">
                      <a:alpha val="43137"/>
                    </a:srgbClr>
                  </a:outerShdw>
                </a:effectLst>
              </a:rPr>
              <a:t>The function is a line or linear. Therefore, the output of the functions will not be confined between any range</a:t>
            </a:r>
          </a:p>
        </p:txBody>
      </p:sp>
      <p:pic>
        <p:nvPicPr>
          <p:cNvPr id="11" name="Picture 10">
            <a:extLst>
              <a:ext uri="{FF2B5EF4-FFF2-40B4-BE49-F238E27FC236}">
                <a16:creationId xmlns:a16="http://schemas.microsoft.com/office/drawing/2014/main" id="{D27036D4-31DA-4B57-B7E6-95571FAC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09" y="829815"/>
            <a:ext cx="2000250" cy="2009775"/>
          </a:xfrm>
          <a:prstGeom prst="rect">
            <a:avLst/>
          </a:prstGeom>
        </p:spPr>
      </p:pic>
      <p:sp>
        <p:nvSpPr>
          <p:cNvPr id="12" name="Rectangle 11">
            <a:extLst>
              <a:ext uri="{FF2B5EF4-FFF2-40B4-BE49-F238E27FC236}">
                <a16:creationId xmlns:a16="http://schemas.microsoft.com/office/drawing/2014/main" id="{9EBE8583-F904-4572-ADAF-C99A23F12AF9}"/>
              </a:ext>
            </a:extLst>
          </p:cNvPr>
          <p:cNvSpPr/>
          <p:nvPr/>
        </p:nvSpPr>
        <p:spPr>
          <a:xfrm>
            <a:off x="231743" y="3789918"/>
            <a:ext cx="6096000" cy="1938992"/>
          </a:xfrm>
          <a:prstGeom prst="rect">
            <a:avLst/>
          </a:prstGeom>
        </p:spPr>
        <p:txBody>
          <a:bodyPr>
            <a:spAutoFit/>
          </a:bodyPr>
          <a:lstStyle/>
          <a:p>
            <a:pPr algn="just"/>
            <a:r>
              <a:rPr lang="en-US" sz="2000" dirty="0"/>
              <a:t>They make it easy for the model to     generalize or adapt with variety of data and to differentiate between the output</a:t>
            </a:r>
          </a:p>
          <a:p>
            <a:pPr algn="just"/>
            <a:endParaRPr lang="en-US" sz="2000" dirty="0"/>
          </a:p>
          <a:p>
            <a:pPr algn="just"/>
            <a:r>
              <a:rPr lang="en-US" sz="2000" dirty="0"/>
              <a:t>The </a:t>
            </a:r>
            <a:r>
              <a:rPr lang="en-US" sz="2000" dirty="0">
                <a:solidFill>
                  <a:srgbClr val="FF0000"/>
                </a:solidFill>
              </a:rPr>
              <a:t>Nonlinear Activation </a:t>
            </a:r>
            <a:r>
              <a:rPr lang="en-US" sz="2000" dirty="0"/>
              <a:t>Functions are mainly divided on the basis of their </a:t>
            </a:r>
            <a:r>
              <a:rPr lang="en-US" sz="2000" b="1" dirty="0"/>
              <a:t>range or curves</a:t>
            </a:r>
            <a:endParaRPr lang="en-US" sz="2000" dirty="0"/>
          </a:p>
        </p:txBody>
      </p:sp>
    </p:spTree>
    <p:extLst>
      <p:ext uri="{BB962C8B-B14F-4D97-AF65-F5344CB8AC3E}">
        <p14:creationId xmlns:p14="http://schemas.microsoft.com/office/powerpoint/2010/main" val="108441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Threshold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DB59D48A-EFAE-49FD-BBD4-08DCBB46F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25" y="1004549"/>
            <a:ext cx="9497750" cy="4848902"/>
          </a:xfrm>
          <a:prstGeom prst="rect">
            <a:avLst/>
          </a:prstGeom>
        </p:spPr>
      </p:pic>
    </p:spTree>
    <p:extLst>
      <p:ext uri="{BB962C8B-B14F-4D97-AF65-F5344CB8AC3E}">
        <p14:creationId xmlns:p14="http://schemas.microsoft.com/office/powerpoint/2010/main" val="808109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CA6A49F1-837D-4934-8C06-7DA37BDFC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899" y="2648635"/>
            <a:ext cx="6166407" cy="3407920"/>
          </a:xfrm>
          <a:prstGeom prst="rect">
            <a:avLst/>
          </a:prstGeom>
        </p:spPr>
      </p:pic>
      <p:sp>
        <p:nvSpPr>
          <p:cNvPr id="6" name="Rectangle 5">
            <a:extLst>
              <a:ext uri="{FF2B5EF4-FFF2-40B4-BE49-F238E27FC236}">
                <a16:creationId xmlns:a16="http://schemas.microsoft.com/office/drawing/2014/main" id="{0AADE7E7-B547-4BCB-AB2A-37E2CEF82B22}"/>
              </a:ext>
            </a:extLst>
          </p:cNvPr>
          <p:cNvSpPr/>
          <p:nvPr/>
        </p:nvSpPr>
        <p:spPr>
          <a:xfrm>
            <a:off x="114747" y="832753"/>
            <a:ext cx="11940989" cy="1815882"/>
          </a:xfrm>
          <a:prstGeom prst="rect">
            <a:avLst/>
          </a:prstGeom>
        </p:spPr>
        <p:txBody>
          <a:bodyPr wrap="square">
            <a:spAutoFit/>
          </a:bodyPr>
          <a:lstStyle/>
          <a:p>
            <a:pPr algn="just"/>
            <a:r>
              <a:rPr lang="en-US" sz="2800" dirty="0"/>
              <a:t>The Sigmoid Function curve looks like a S-shape</a:t>
            </a:r>
          </a:p>
          <a:p>
            <a:pPr algn="just"/>
            <a:r>
              <a:rPr lang="en-US" sz="2800" dirty="0"/>
              <a:t>This function reduces </a:t>
            </a:r>
            <a:r>
              <a:rPr lang="en-US" sz="2800" dirty="0">
                <a:solidFill>
                  <a:srgbClr val="FF0000"/>
                </a:solidFill>
              </a:rPr>
              <a:t>extreme values</a:t>
            </a:r>
            <a:r>
              <a:rPr lang="en-US" sz="2800" dirty="0"/>
              <a:t> or </a:t>
            </a:r>
            <a:r>
              <a:rPr lang="en-US" sz="2800" dirty="0">
                <a:solidFill>
                  <a:srgbClr val="FF0000"/>
                </a:solidFill>
              </a:rPr>
              <a:t>outliers</a:t>
            </a:r>
            <a:r>
              <a:rPr lang="en-US" sz="2800" dirty="0"/>
              <a:t> in data without removing them.</a:t>
            </a:r>
          </a:p>
          <a:p>
            <a:pPr algn="just"/>
            <a:r>
              <a:rPr lang="en-US" sz="2800" dirty="0"/>
              <a:t>It converts independent variables of near infinite range into simple probabilities between 0 and 1, and most of its output will be very close to 0 or 1.</a:t>
            </a:r>
          </a:p>
        </p:txBody>
      </p:sp>
    </p:spTree>
    <p:extLst>
      <p:ext uri="{BB962C8B-B14F-4D97-AF65-F5344CB8AC3E}">
        <p14:creationId xmlns:p14="http://schemas.microsoft.com/office/powerpoint/2010/main" val="424922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Rectifier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C226ED0A-54E2-4799-B787-272EB46D2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770" y="2441590"/>
            <a:ext cx="6360018" cy="3502422"/>
          </a:xfrm>
          <a:prstGeom prst="rect">
            <a:avLst/>
          </a:prstGeom>
        </p:spPr>
      </p:pic>
      <p:sp>
        <p:nvSpPr>
          <p:cNvPr id="7" name="Rectangle 6">
            <a:extLst>
              <a:ext uri="{FF2B5EF4-FFF2-40B4-BE49-F238E27FC236}">
                <a16:creationId xmlns:a16="http://schemas.microsoft.com/office/drawing/2014/main" id="{FFE44BFA-8AD3-41FA-818B-EE4C79C06C4B}"/>
              </a:ext>
            </a:extLst>
          </p:cNvPr>
          <p:cNvSpPr/>
          <p:nvPr/>
        </p:nvSpPr>
        <p:spPr>
          <a:xfrm>
            <a:off x="114748" y="871930"/>
            <a:ext cx="11600330" cy="1569660"/>
          </a:xfrm>
          <a:prstGeom prst="rect">
            <a:avLst/>
          </a:prstGeom>
        </p:spPr>
        <p:txBody>
          <a:bodyPr wrap="square">
            <a:spAutoFit/>
          </a:bodyPr>
          <a:lstStyle/>
          <a:p>
            <a:r>
              <a:rPr lang="en-US" sz="2400" dirty="0" err="1">
                <a:latin typeface="roboto"/>
              </a:rPr>
              <a:t>ReLU</a:t>
            </a:r>
            <a:r>
              <a:rPr lang="en-US" sz="2400" dirty="0">
                <a:latin typeface="roboto"/>
              </a:rPr>
              <a:t> is the most widely used activation function while designing networks today. First things first, the </a:t>
            </a:r>
            <a:r>
              <a:rPr lang="en-US" sz="2400" dirty="0" err="1">
                <a:solidFill>
                  <a:srgbClr val="FF0000"/>
                </a:solidFill>
                <a:latin typeface="roboto"/>
              </a:rPr>
              <a:t>ReLU</a:t>
            </a:r>
            <a:r>
              <a:rPr lang="en-US" sz="2400" dirty="0">
                <a:solidFill>
                  <a:srgbClr val="FF0000"/>
                </a:solidFill>
                <a:latin typeface="roboto"/>
              </a:rPr>
              <a:t> function is </a:t>
            </a:r>
            <a:r>
              <a:rPr lang="en-US" sz="2400" b="1" dirty="0">
                <a:solidFill>
                  <a:srgbClr val="FF0000"/>
                </a:solidFill>
                <a:latin typeface="roboto"/>
              </a:rPr>
              <a:t>non linear</a:t>
            </a:r>
            <a:r>
              <a:rPr lang="en-US" sz="2400" dirty="0">
                <a:latin typeface="roboto"/>
              </a:rPr>
              <a:t>, which means we can easily backpropagate the errors and have multiple layers of neurons being activated by the </a:t>
            </a:r>
            <a:r>
              <a:rPr lang="en-US" sz="2400" dirty="0" err="1">
                <a:latin typeface="roboto"/>
              </a:rPr>
              <a:t>ReLU</a:t>
            </a:r>
            <a:r>
              <a:rPr lang="en-US" sz="2400" dirty="0">
                <a:latin typeface="roboto"/>
              </a:rPr>
              <a:t> function.</a:t>
            </a:r>
            <a:endParaRPr lang="en-US" sz="2400" dirty="0"/>
          </a:p>
        </p:txBody>
      </p:sp>
    </p:spTree>
    <p:extLst>
      <p:ext uri="{BB962C8B-B14F-4D97-AF65-F5344CB8AC3E}">
        <p14:creationId xmlns:p14="http://schemas.microsoft.com/office/powerpoint/2010/main" val="397879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Leaky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7" name="Rectangle 6">
            <a:extLst>
              <a:ext uri="{FF2B5EF4-FFF2-40B4-BE49-F238E27FC236}">
                <a16:creationId xmlns:a16="http://schemas.microsoft.com/office/drawing/2014/main" id="{FFE44BFA-8AD3-41FA-818B-EE4C79C06C4B}"/>
              </a:ext>
            </a:extLst>
          </p:cNvPr>
          <p:cNvSpPr/>
          <p:nvPr/>
        </p:nvSpPr>
        <p:spPr>
          <a:xfrm>
            <a:off x="114748" y="871930"/>
            <a:ext cx="11940988" cy="1569660"/>
          </a:xfrm>
          <a:prstGeom prst="rect">
            <a:avLst/>
          </a:prstGeom>
        </p:spPr>
        <p:txBody>
          <a:bodyPr wrap="square">
            <a:spAutoFit/>
          </a:bodyPr>
          <a:lstStyle/>
          <a:p>
            <a:r>
              <a:rPr lang="en-US" sz="2400" dirty="0"/>
              <a:t>Leaky </a:t>
            </a:r>
            <a:r>
              <a:rPr lang="en-US" sz="2400" dirty="0" err="1"/>
              <a:t>ReLU</a:t>
            </a:r>
            <a:r>
              <a:rPr lang="en-US" sz="2400" dirty="0"/>
              <a:t> function is nothing but an </a:t>
            </a:r>
            <a:r>
              <a:rPr lang="en-US" sz="2400" dirty="0">
                <a:solidFill>
                  <a:srgbClr val="FF0000"/>
                </a:solidFill>
              </a:rPr>
              <a:t>improved version of the </a:t>
            </a:r>
            <a:r>
              <a:rPr lang="en-US" sz="2400" dirty="0" err="1">
                <a:solidFill>
                  <a:srgbClr val="FF0000"/>
                </a:solidFill>
              </a:rPr>
              <a:t>ReLU</a:t>
            </a:r>
            <a:r>
              <a:rPr lang="en-US" sz="2400" dirty="0">
                <a:solidFill>
                  <a:srgbClr val="FF0000"/>
                </a:solidFill>
              </a:rPr>
              <a:t> function</a:t>
            </a:r>
            <a:r>
              <a:rPr lang="en-US" sz="2400" dirty="0"/>
              <a:t>. As we saw that for the </a:t>
            </a:r>
            <a:r>
              <a:rPr lang="en-US" sz="2400" dirty="0" err="1"/>
              <a:t>ReLU</a:t>
            </a:r>
            <a:r>
              <a:rPr lang="en-US" sz="2400" dirty="0"/>
              <a:t> function, the gradient is 0 for x&lt;0, which made the neurons die for activations in that region. Leaky </a:t>
            </a:r>
            <a:r>
              <a:rPr lang="en-US" sz="2400" dirty="0" err="1"/>
              <a:t>ReLU</a:t>
            </a:r>
            <a:r>
              <a:rPr lang="en-US" sz="2400" dirty="0"/>
              <a:t> is defined to address this problem. Instead of defining the </a:t>
            </a:r>
            <a:r>
              <a:rPr lang="en-US" sz="2400" dirty="0" err="1"/>
              <a:t>Relu</a:t>
            </a:r>
            <a:r>
              <a:rPr lang="en-US" sz="2400" dirty="0"/>
              <a:t> function as 0 for x less than 0, we define it as a small linear component of x.</a:t>
            </a:r>
            <a:endParaRPr lang="en-US" sz="3200" dirty="0"/>
          </a:p>
        </p:txBody>
      </p:sp>
      <p:sp>
        <p:nvSpPr>
          <p:cNvPr id="4" name="Rectangle 3">
            <a:extLst>
              <a:ext uri="{FF2B5EF4-FFF2-40B4-BE49-F238E27FC236}">
                <a16:creationId xmlns:a16="http://schemas.microsoft.com/office/drawing/2014/main" id="{892E6300-DC60-41A2-A2DF-984B4095E6AE}"/>
              </a:ext>
            </a:extLst>
          </p:cNvPr>
          <p:cNvSpPr/>
          <p:nvPr/>
        </p:nvSpPr>
        <p:spPr>
          <a:xfrm>
            <a:off x="195430" y="5314112"/>
            <a:ext cx="11801139" cy="646331"/>
          </a:xfrm>
          <a:prstGeom prst="rect">
            <a:avLst/>
          </a:prstGeom>
        </p:spPr>
        <p:txBody>
          <a:bodyPr wrap="square">
            <a:spAutoFit/>
          </a:bodyPr>
          <a:lstStyle/>
          <a:p>
            <a:r>
              <a:rPr lang="en-US" b="1" dirty="0">
                <a:solidFill>
                  <a:schemeClr val="accent6"/>
                </a:solidFill>
                <a:latin typeface="roboto"/>
              </a:rPr>
              <a:t>What we have done here is that we have simply replaced the horizontal line with a non-zero, non-horizontal line. Here a is a small value like 0.01 or so.</a:t>
            </a:r>
            <a:endParaRPr lang="en-US" b="1" dirty="0">
              <a:solidFill>
                <a:schemeClr val="accent6"/>
              </a:solidFill>
            </a:endParaRPr>
          </a:p>
        </p:txBody>
      </p:sp>
      <p:pic>
        <p:nvPicPr>
          <p:cNvPr id="8" name="Picture 7">
            <a:extLst>
              <a:ext uri="{FF2B5EF4-FFF2-40B4-BE49-F238E27FC236}">
                <a16:creationId xmlns:a16="http://schemas.microsoft.com/office/drawing/2014/main" id="{AE39E7EB-8325-4A8C-A762-F49AD3D4A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60" y="2419552"/>
            <a:ext cx="4493334" cy="2821042"/>
          </a:xfrm>
          <a:prstGeom prst="rect">
            <a:avLst/>
          </a:prstGeom>
        </p:spPr>
      </p:pic>
    </p:spTree>
    <p:extLst>
      <p:ext uri="{BB962C8B-B14F-4D97-AF65-F5344CB8AC3E}">
        <p14:creationId xmlns:p14="http://schemas.microsoft.com/office/powerpoint/2010/main" val="125300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602" y="207049"/>
            <a:ext cx="3937299" cy="602431"/>
          </a:xfrm>
        </p:spPr>
        <p:txBody>
          <a:bodyPr>
            <a:noAutofit/>
          </a:bodyPr>
          <a:lstStyle/>
          <a:p>
            <a:r>
              <a:rPr lang="en-US" sz="4800" b="1" i="1" dirty="0">
                <a:solidFill>
                  <a:srgbClr val="002060"/>
                </a:solidFill>
                <a:effectLst>
                  <a:outerShdw blurRad="38100" dist="38100" dir="2700000" algn="tl">
                    <a:srgbClr val="000000">
                      <a:alpha val="43137"/>
                    </a:srgbClr>
                  </a:outerShdw>
                </a:effectLst>
              </a:rPr>
              <a:t>AI vs ML vs DL</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B2D36788-A9DE-4541-9F7B-3B288A5C8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76" y="1191472"/>
            <a:ext cx="11187953" cy="4703529"/>
          </a:xfrm>
          <a:prstGeom prst="rect">
            <a:avLst/>
          </a:prstGeom>
        </p:spPr>
      </p:pic>
    </p:spTree>
    <p:extLst>
      <p:ext uri="{BB962C8B-B14F-4D97-AF65-F5344CB8AC3E}">
        <p14:creationId xmlns:p14="http://schemas.microsoft.com/office/powerpoint/2010/main" val="287281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4522E179-996F-4FD1-8EEF-83AA64DC9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637" y="3192332"/>
            <a:ext cx="5523901" cy="2860496"/>
          </a:xfrm>
          <a:prstGeom prst="rect">
            <a:avLst/>
          </a:prstGeom>
        </p:spPr>
      </p:pic>
      <p:sp>
        <p:nvSpPr>
          <p:cNvPr id="7" name="Rectangle 6">
            <a:extLst>
              <a:ext uri="{FF2B5EF4-FFF2-40B4-BE49-F238E27FC236}">
                <a16:creationId xmlns:a16="http://schemas.microsoft.com/office/drawing/2014/main" id="{409D5C44-6B71-46C4-AEEC-D6A55DAF7752}"/>
              </a:ext>
            </a:extLst>
          </p:cNvPr>
          <p:cNvSpPr/>
          <p:nvPr/>
        </p:nvSpPr>
        <p:spPr>
          <a:xfrm>
            <a:off x="190054" y="1017543"/>
            <a:ext cx="11865682" cy="2308324"/>
          </a:xfrm>
          <a:prstGeom prst="rect">
            <a:avLst/>
          </a:prstGeom>
        </p:spPr>
        <p:txBody>
          <a:bodyPr wrap="square">
            <a:spAutoFit/>
          </a:bodyPr>
          <a:lstStyle/>
          <a:p>
            <a:pPr algn="just"/>
            <a:r>
              <a:rPr lang="en-US" sz="2400" dirty="0"/>
              <a:t>Pronounced “</a:t>
            </a:r>
            <a:r>
              <a:rPr lang="en-US" sz="2400" i="1" dirty="0" err="1"/>
              <a:t>tanch</a:t>
            </a:r>
            <a:r>
              <a:rPr lang="en-US" sz="2400" dirty="0"/>
              <a:t>,” tanh is a hyperbolic trigonometric function</a:t>
            </a:r>
          </a:p>
          <a:p>
            <a:pPr algn="just"/>
            <a:r>
              <a:rPr lang="en-US" sz="2400" dirty="0"/>
              <a:t>The tangent represents a ratio between the opposite and adjacent sides of a right triangle, tanh represents the ratio of the hyperbolic sine to the hyperbolic cosine: tanh(</a:t>
            </a:r>
            <a:r>
              <a:rPr lang="en-US" sz="2400" i="1" dirty="0"/>
              <a:t>x</a:t>
            </a:r>
            <a:r>
              <a:rPr lang="en-US" sz="2400" dirty="0"/>
              <a:t>) = </a:t>
            </a:r>
            <a:r>
              <a:rPr lang="en-US" sz="2400" dirty="0" err="1"/>
              <a:t>sinh</a:t>
            </a:r>
            <a:r>
              <a:rPr lang="en-US" sz="2400" dirty="0"/>
              <a:t>(</a:t>
            </a:r>
            <a:r>
              <a:rPr lang="en-US" sz="2400" i="1" dirty="0"/>
              <a:t>x</a:t>
            </a:r>
            <a:r>
              <a:rPr lang="en-US" sz="2400" dirty="0"/>
              <a:t>) / </a:t>
            </a:r>
            <a:r>
              <a:rPr lang="en-US" sz="2400" dirty="0" err="1"/>
              <a:t>cosh</a:t>
            </a:r>
            <a:r>
              <a:rPr lang="en-US" sz="2400" dirty="0"/>
              <a:t>(</a:t>
            </a:r>
            <a:r>
              <a:rPr lang="en-US" sz="2400" i="1" dirty="0"/>
              <a:t>x</a:t>
            </a:r>
            <a:r>
              <a:rPr lang="en-US" sz="2400" dirty="0"/>
              <a:t>)</a:t>
            </a:r>
          </a:p>
          <a:p>
            <a:pPr algn="just"/>
            <a:r>
              <a:rPr lang="en-US" sz="2400" dirty="0"/>
              <a:t>Unlike the Sigmoid function, the normalized range of tanh is </a:t>
            </a:r>
            <a:r>
              <a:rPr lang="en-US" sz="2400" b="1" dirty="0">
                <a:solidFill>
                  <a:srgbClr val="FF0000"/>
                </a:solidFill>
              </a:rPr>
              <a:t>–1 to 1 </a:t>
            </a:r>
            <a:r>
              <a:rPr lang="en-US" sz="2400" dirty="0"/>
              <a:t>The advantage of tanh is that it can deal more easily with negative numbers</a:t>
            </a:r>
          </a:p>
        </p:txBody>
      </p:sp>
    </p:spTree>
    <p:extLst>
      <p:ext uri="{BB962C8B-B14F-4D97-AF65-F5344CB8AC3E}">
        <p14:creationId xmlns:p14="http://schemas.microsoft.com/office/powerpoint/2010/main" val="224231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SoftMax Function (for </a:t>
            </a:r>
            <a:r>
              <a:rPr lang="en-US" sz="4800" b="1" dirty="0">
                <a:solidFill>
                  <a:srgbClr val="FF0000"/>
                </a:solidFill>
                <a:effectLst>
                  <a:outerShdw blurRad="38100" dist="38100" dir="2700000" algn="tl">
                    <a:srgbClr val="000000">
                      <a:alpha val="43137"/>
                    </a:srgbClr>
                  </a:outerShdw>
                </a:effectLst>
              </a:rPr>
              <a:t>Multiple Classification</a:t>
            </a:r>
            <a:r>
              <a:rPr lang="en-US" sz="4800" b="1" dirty="0">
                <a:effectLst>
                  <a:outerShdw blurRad="38100" dist="38100" dir="2700000" algn="tl">
                    <a:srgbClr val="000000">
                      <a:alpha val="43137"/>
                    </a:srgbClr>
                  </a:outerShdw>
                </a:effectLst>
              </a:rPr>
              <a:t>)?</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7" name="Rectangle 6">
            <a:extLst>
              <a:ext uri="{FF2B5EF4-FFF2-40B4-BE49-F238E27FC236}">
                <a16:creationId xmlns:a16="http://schemas.microsoft.com/office/drawing/2014/main" id="{409D5C44-6B71-46C4-AEEC-D6A55DAF7752}"/>
              </a:ext>
            </a:extLst>
          </p:cNvPr>
          <p:cNvSpPr/>
          <p:nvPr/>
        </p:nvSpPr>
        <p:spPr>
          <a:xfrm>
            <a:off x="163159" y="871930"/>
            <a:ext cx="11865682" cy="3477875"/>
          </a:xfrm>
          <a:prstGeom prst="rect">
            <a:avLst/>
          </a:prstGeom>
        </p:spPr>
        <p:txBody>
          <a:bodyPr wrap="square">
            <a:spAutoFit/>
          </a:bodyPr>
          <a:lstStyle/>
          <a:p>
            <a:pPr algn="just"/>
            <a:r>
              <a:rPr lang="en-US" sz="2000" dirty="0"/>
              <a:t>SoftMax function calculates the </a:t>
            </a:r>
            <a:r>
              <a:rPr lang="en-US" sz="2000" dirty="0">
                <a:solidFill>
                  <a:srgbClr val="FF0000"/>
                </a:solidFill>
              </a:rPr>
              <a:t>probabilities distribution</a:t>
            </a:r>
            <a:r>
              <a:rPr lang="en-US" sz="2000" dirty="0"/>
              <a:t> of the event over ‘n’ different events. In general way of saying, this function will calculate the probabilities of each target class over all possible target classes. Later the calculated probabilities will be helpful for determining the target class for the given inputs.</a:t>
            </a:r>
          </a:p>
          <a:p>
            <a:pPr algn="just"/>
            <a:endParaRPr lang="en-US" sz="2000" dirty="0"/>
          </a:p>
          <a:p>
            <a:pPr algn="just"/>
            <a:r>
              <a:rPr lang="en-US" sz="2000" dirty="0"/>
              <a:t>The main advantage of using SoftMax is the output probabilities range. The range will </a:t>
            </a:r>
            <a:r>
              <a:rPr lang="en-US" sz="2000" b="1" dirty="0">
                <a:solidFill>
                  <a:srgbClr val="FF0000"/>
                </a:solidFill>
              </a:rPr>
              <a:t>0 to 1</a:t>
            </a:r>
            <a:r>
              <a:rPr lang="en-US" sz="2000" dirty="0"/>
              <a:t>, and the sum of all the probabilities will be equal to one. If the SoftMax function used for multi-classification model it returns the probabilities of each class and the target class will have the high probability.</a:t>
            </a:r>
          </a:p>
          <a:p>
            <a:pPr algn="just"/>
            <a:endParaRPr lang="en-US" sz="2000" dirty="0"/>
          </a:p>
          <a:p>
            <a:pPr algn="just"/>
            <a:r>
              <a:rPr lang="en-US" sz="2000" dirty="0"/>
              <a:t>The formula computes the exponential (e-power) of the given input value and the sum of exponential values of all the values in the inputs. Then the ratio of the exponential of the input value and the sum of exponential values is the output of the SoftMax function.</a:t>
            </a:r>
          </a:p>
        </p:txBody>
      </p:sp>
      <p:pic>
        <p:nvPicPr>
          <p:cNvPr id="18" name="Picture 17">
            <a:extLst>
              <a:ext uri="{FF2B5EF4-FFF2-40B4-BE49-F238E27FC236}">
                <a16:creationId xmlns:a16="http://schemas.microsoft.com/office/drawing/2014/main" id="{20AF21EA-8EBA-4FE1-8AEC-BD3A2A2BA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709" y="4109422"/>
            <a:ext cx="4622756" cy="1562085"/>
          </a:xfrm>
          <a:prstGeom prst="rect">
            <a:avLst/>
          </a:prstGeom>
        </p:spPr>
      </p:pic>
      <p:pic>
        <p:nvPicPr>
          <p:cNvPr id="20" name="Picture 19">
            <a:extLst>
              <a:ext uri="{FF2B5EF4-FFF2-40B4-BE49-F238E27FC236}">
                <a16:creationId xmlns:a16="http://schemas.microsoft.com/office/drawing/2014/main" id="{7C119C28-E346-45FC-8EA1-D6241ACE3B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7964" y="3929018"/>
            <a:ext cx="2670873" cy="2089406"/>
          </a:xfrm>
          <a:prstGeom prst="rect">
            <a:avLst/>
          </a:prstGeom>
        </p:spPr>
      </p:pic>
    </p:spTree>
    <p:extLst>
      <p:ext uri="{BB962C8B-B14F-4D97-AF65-F5344CB8AC3E}">
        <p14:creationId xmlns:p14="http://schemas.microsoft.com/office/powerpoint/2010/main" val="354173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Activation Function Example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6807914D-E739-4DC1-804D-23F7BAD0A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34" y="782665"/>
            <a:ext cx="11241590" cy="5155558"/>
          </a:xfrm>
          <a:prstGeom prst="rect">
            <a:avLst/>
          </a:prstGeom>
        </p:spPr>
      </p:pic>
    </p:spTree>
    <p:extLst>
      <p:ext uri="{BB962C8B-B14F-4D97-AF65-F5344CB8AC3E}">
        <p14:creationId xmlns:p14="http://schemas.microsoft.com/office/powerpoint/2010/main" val="3861313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194343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87569"/>
            <a:ext cx="12077252" cy="1685833"/>
          </a:xfrm>
        </p:spPr>
        <p:txBody>
          <a:bodyPr>
            <a:noAutofit/>
          </a:bodyPr>
          <a:lstStyle/>
          <a:p>
            <a:r>
              <a:rPr lang="en-US" sz="3600" b="1" dirty="0"/>
              <a:t>How Neural Network Work</a:t>
            </a:r>
            <a:br>
              <a:rPr lang="en-US" sz="3600" b="1" dirty="0"/>
            </a:br>
            <a:r>
              <a:rPr lang="en-US" sz="3600" b="1" dirty="0"/>
              <a:t>and</a:t>
            </a:r>
            <a:br>
              <a:rPr lang="en-US" sz="3600" b="1" dirty="0"/>
            </a:br>
            <a:r>
              <a:rPr lang="en-US" sz="3600" b="1" dirty="0"/>
              <a:t>Back Propagation in deep learning</a:t>
            </a:r>
            <a:endParaRPr lang="en-US" sz="36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6082B218-4757-4392-8390-EAA62CD9A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3228" y="2023872"/>
            <a:ext cx="8142514" cy="3882213"/>
          </a:xfrm>
          <a:prstGeom prst="rect">
            <a:avLst/>
          </a:prstGeom>
        </p:spPr>
      </p:pic>
    </p:spTree>
    <p:extLst>
      <p:ext uri="{BB962C8B-B14F-4D97-AF65-F5344CB8AC3E}">
        <p14:creationId xmlns:p14="http://schemas.microsoft.com/office/powerpoint/2010/main" val="2453178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47" y="48203"/>
            <a:ext cx="12077252" cy="758413"/>
          </a:xfrm>
        </p:spPr>
        <p:txBody>
          <a:bodyPr>
            <a:noAutofit/>
          </a:bodyPr>
          <a:lstStyle/>
          <a:p>
            <a:r>
              <a:rPr lang="en-US" sz="4400" b="1" dirty="0"/>
              <a:t>How Neural Network Work with many neurons</a:t>
            </a:r>
            <a:endParaRPr lang="en-US" sz="4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4FC1BF20-37D4-4031-9A88-BB52D2FEE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7" y="729342"/>
            <a:ext cx="11598282" cy="5070640"/>
          </a:xfrm>
          <a:prstGeom prst="rect">
            <a:avLst/>
          </a:prstGeom>
        </p:spPr>
      </p:pic>
    </p:spTree>
    <p:extLst>
      <p:ext uri="{BB962C8B-B14F-4D97-AF65-F5344CB8AC3E}">
        <p14:creationId xmlns:p14="http://schemas.microsoft.com/office/powerpoint/2010/main" val="3168722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9" name="Rectangle 8">
            <a:extLst>
              <a:ext uri="{FF2B5EF4-FFF2-40B4-BE49-F238E27FC236}">
                <a16:creationId xmlns:a16="http://schemas.microsoft.com/office/drawing/2014/main" id="{AACD29C9-F01A-460F-8237-771B2CB1C267}"/>
              </a:ext>
            </a:extLst>
          </p:cNvPr>
          <p:cNvSpPr/>
          <p:nvPr/>
        </p:nvSpPr>
        <p:spPr>
          <a:xfrm>
            <a:off x="125505" y="1115587"/>
            <a:ext cx="11940989" cy="3970318"/>
          </a:xfrm>
          <a:prstGeom prst="rect">
            <a:avLst/>
          </a:prstGeom>
        </p:spPr>
        <p:txBody>
          <a:bodyPr wrap="square">
            <a:spAutoFit/>
          </a:bodyPr>
          <a:lstStyle/>
          <a:p>
            <a:pPr algn="just"/>
            <a:r>
              <a:rPr lang="en-US" sz="2800" dirty="0"/>
              <a:t>	Back-propagation is the essence of neural net training. It is the method of fine-tuning the weights of a neural net based on the error rate obtained in the previous epoch (i.e., iteration). Proper tuning of the weights allows you to reduce error rates and to make the model reliable by increasing its generalization.</a:t>
            </a:r>
          </a:p>
          <a:p>
            <a:pPr algn="just"/>
            <a:endParaRPr lang="en-US" sz="2800" dirty="0"/>
          </a:p>
          <a:p>
            <a:pPr algn="just"/>
            <a:r>
              <a:rPr lang="en-US" sz="2800" dirty="0"/>
              <a:t>	Backpropagation is a short form for "backward propagation of errors." It is a standard method of training artificial neural networks. This method helps to calculate the gradient of a loss function with respects to all the weights in the network.</a:t>
            </a:r>
          </a:p>
        </p:txBody>
      </p:sp>
    </p:spTree>
    <p:extLst>
      <p:ext uri="{BB962C8B-B14F-4D97-AF65-F5344CB8AC3E}">
        <p14:creationId xmlns:p14="http://schemas.microsoft.com/office/powerpoint/2010/main" val="1063450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D1BD9918-F5FD-44FF-AABE-4BF3D74FE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85" y="871930"/>
            <a:ext cx="11198711" cy="5000280"/>
          </a:xfrm>
          <a:prstGeom prst="rect">
            <a:avLst/>
          </a:prstGeom>
        </p:spPr>
      </p:pic>
    </p:spTree>
    <p:extLst>
      <p:ext uri="{BB962C8B-B14F-4D97-AF65-F5344CB8AC3E}">
        <p14:creationId xmlns:p14="http://schemas.microsoft.com/office/powerpoint/2010/main" val="250689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EA0668E4-C88A-422A-BDA2-EE3D0D30E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13" y="909900"/>
            <a:ext cx="11502656" cy="5038200"/>
          </a:xfrm>
          <a:prstGeom prst="rect">
            <a:avLst/>
          </a:prstGeom>
          <a:ln>
            <a:noFill/>
          </a:ln>
          <a:effectLst>
            <a:softEdge rad="112500"/>
          </a:effectLst>
        </p:spPr>
      </p:pic>
    </p:spTree>
    <p:extLst>
      <p:ext uri="{BB962C8B-B14F-4D97-AF65-F5344CB8AC3E}">
        <p14:creationId xmlns:p14="http://schemas.microsoft.com/office/powerpoint/2010/main" val="3077446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(epoch)</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1C112AA9-C7C5-41F1-B3DE-214470E15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55" y="794970"/>
            <a:ext cx="11574490" cy="5268060"/>
          </a:xfrm>
          <a:prstGeom prst="rect">
            <a:avLst/>
          </a:prstGeom>
        </p:spPr>
      </p:pic>
    </p:spTree>
    <p:extLst>
      <p:ext uri="{BB962C8B-B14F-4D97-AF65-F5344CB8AC3E}">
        <p14:creationId xmlns:p14="http://schemas.microsoft.com/office/powerpoint/2010/main" val="5656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4628" y="436689"/>
            <a:ext cx="3937299" cy="602431"/>
          </a:xfrm>
        </p:spPr>
        <p:txBody>
          <a:bodyPr>
            <a:noAutofit/>
          </a:bodyPr>
          <a:lstStyle/>
          <a:p>
            <a:r>
              <a:rPr lang="en-US" sz="6600" b="1" i="1" dirty="0">
                <a:solidFill>
                  <a:srgbClr val="002060"/>
                </a:solidFill>
                <a:effectLst>
                  <a:outerShdw blurRad="38100" dist="38100" dir="2700000" algn="tl">
                    <a:srgbClr val="000000">
                      <a:alpha val="43137"/>
                    </a:srgbClr>
                  </a:outerShdw>
                </a:effectLst>
              </a:rPr>
              <a:t>ML vs DL</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E460BB0C-8EF4-4807-A8F8-4F79358BC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304" y="1039120"/>
            <a:ext cx="9439948" cy="4610207"/>
          </a:xfrm>
          <a:prstGeom prst="rect">
            <a:avLst/>
          </a:prstGeom>
        </p:spPr>
      </p:pic>
    </p:spTree>
    <p:extLst>
      <p:ext uri="{BB962C8B-B14F-4D97-AF65-F5344CB8AC3E}">
        <p14:creationId xmlns:p14="http://schemas.microsoft.com/office/powerpoint/2010/main" val="3681190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588" y="1140310"/>
            <a:ext cx="6576508" cy="1528147"/>
          </a:xfrm>
        </p:spPr>
        <p:txBody>
          <a:bodyPr>
            <a:noAutofit/>
          </a:bodyPr>
          <a:lstStyle/>
          <a:p>
            <a:r>
              <a:rPr lang="en-US" sz="5400" b="1" i="1" dirty="0">
                <a:effectLst>
                  <a:outerShdw blurRad="38100" dist="38100" dir="2700000" algn="tl">
                    <a:srgbClr val="000000">
                      <a:alpha val="43137"/>
                    </a:srgbClr>
                  </a:outerShdw>
                </a:effectLst>
              </a:rPr>
              <a:t>For further assistance </a:t>
            </a:r>
            <a:br>
              <a:rPr lang="en-US" sz="5400" b="1" i="1" dirty="0">
                <a:effectLst>
                  <a:outerShdw blurRad="38100" dist="38100" dir="2700000" algn="tl">
                    <a:srgbClr val="000000">
                      <a:alpha val="43137"/>
                    </a:srgbClr>
                  </a:outerShdw>
                </a:effectLst>
              </a:rPr>
            </a:br>
            <a:r>
              <a:rPr lang="en-US" sz="5400" b="1" i="1" dirty="0">
                <a:effectLst>
                  <a:outerShdw blurRad="38100" dist="38100" dir="2700000" algn="tl">
                    <a:srgbClr val="000000">
                      <a:alpha val="43137"/>
                    </a:srgbClr>
                  </a:outerShdw>
                </a:effectLst>
              </a:rPr>
              <a:t>Visit Stack Exchange</a:t>
            </a:r>
            <a:endParaRPr lang="en-US" sz="5400" b="1" i="1" dirty="0">
              <a:solidFill>
                <a:schemeClr val="accent5"/>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DC4E894C-2658-4DC2-B614-B6EFAD1CA26A}"/>
              </a:ext>
            </a:extLst>
          </p:cNvPr>
          <p:cNvSpPr/>
          <p:nvPr/>
        </p:nvSpPr>
        <p:spPr>
          <a:xfrm>
            <a:off x="389068" y="3312381"/>
            <a:ext cx="11413863" cy="1754326"/>
          </a:xfrm>
          <a:prstGeom prst="rect">
            <a:avLst/>
          </a:prstGeom>
        </p:spPr>
        <p:txBody>
          <a:bodyPr wrap="square">
            <a:spAutoFit/>
          </a:bodyPr>
          <a:lstStyle/>
          <a:p>
            <a:r>
              <a:rPr lang="en-US" sz="3600" dirty="0">
                <a:hlinkClick r:id="rId4"/>
              </a:rPr>
              <a:t>https://stats.stackexchange.com/questions/154879/a-list-of-cost-functions-used-in-neural-networks-alongside-applications</a:t>
            </a:r>
            <a:endParaRPr lang="en-US" sz="3600" dirty="0"/>
          </a:p>
        </p:txBody>
      </p:sp>
    </p:spTree>
    <p:extLst>
      <p:ext uri="{BB962C8B-B14F-4D97-AF65-F5344CB8AC3E}">
        <p14:creationId xmlns:p14="http://schemas.microsoft.com/office/powerpoint/2010/main" val="297999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093444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165" y="140677"/>
            <a:ext cx="10654169" cy="5166645"/>
          </a:xfrm>
        </p:spPr>
        <p:txBody>
          <a:bodyPr>
            <a:noAutofit/>
          </a:bodyPr>
          <a:lstStyle/>
          <a:p>
            <a:r>
              <a:rPr lang="en-US" sz="5400" b="1" dirty="0"/>
              <a:t>Back Propagation in deep learning</a:t>
            </a:r>
            <a:br>
              <a:rPr lang="en-US" sz="5400" b="1" dirty="0"/>
            </a:br>
            <a:br>
              <a:rPr lang="en-US" sz="5400" b="1" dirty="0"/>
            </a:br>
            <a:r>
              <a:rPr lang="en-US" sz="4800" b="1" dirty="0"/>
              <a:t>What is </a:t>
            </a:r>
            <a:r>
              <a:rPr lang="en-US" sz="4800" b="1" dirty="0">
                <a:solidFill>
                  <a:srgbClr val="7030A0"/>
                </a:solidFill>
                <a:effectLst>
                  <a:outerShdw blurRad="38100" dist="38100" dir="2700000" algn="tl">
                    <a:srgbClr val="000000">
                      <a:alpha val="43137"/>
                    </a:srgbClr>
                  </a:outerShdw>
                </a:effectLst>
              </a:rPr>
              <a:t>Bias</a:t>
            </a:r>
            <a:br>
              <a:rPr lang="en-US" sz="4800" b="1" dirty="0"/>
            </a:br>
            <a:r>
              <a:rPr lang="en-US" sz="4400" b="1" dirty="0"/>
              <a:t>Back Propagation (</a:t>
            </a:r>
            <a:r>
              <a:rPr lang="en-US" sz="4400" b="1" dirty="0">
                <a:solidFill>
                  <a:srgbClr val="00B0F0"/>
                </a:solidFill>
              </a:rPr>
              <a:t>reduce Cost function</a:t>
            </a:r>
            <a:r>
              <a:rPr lang="en-US" sz="4400" b="1" dirty="0"/>
              <a:t>)</a:t>
            </a:r>
            <a:br>
              <a:rPr lang="en-US" sz="4800" b="1" dirty="0"/>
            </a:br>
            <a:r>
              <a:rPr lang="en-US" sz="4800" b="1" dirty="0"/>
              <a:t>(</a:t>
            </a:r>
            <a:r>
              <a:rPr lang="en-US" sz="4800" b="1" dirty="0">
                <a:solidFill>
                  <a:srgbClr val="7030A0"/>
                </a:solidFill>
                <a:effectLst>
                  <a:outerShdw blurRad="38100" dist="38100" dir="2700000" algn="tl">
                    <a:srgbClr val="000000">
                      <a:alpha val="43137"/>
                    </a:srgbClr>
                  </a:outerShdw>
                </a:effectLst>
              </a:rPr>
              <a:t>Batch</a:t>
            </a:r>
            <a:r>
              <a:rPr lang="en-US" sz="4800" b="1" dirty="0"/>
              <a:t> </a:t>
            </a:r>
            <a:r>
              <a:rPr lang="en-US" sz="4800" b="1" dirty="0">
                <a:solidFill>
                  <a:srgbClr val="7030A0"/>
                </a:solidFill>
                <a:effectLst>
                  <a:outerShdw blurRad="38100" dist="38100" dir="2700000" algn="tl">
                    <a:srgbClr val="000000">
                      <a:alpha val="43137"/>
                    </a:srgbClr>
                  </a:outerShdw>
                </a:effectLst>
              </a:rPr>
              <a:t>Gradient Descent, Stochastic Gradient Descent,</a:t>
            </a:r>
            <a:r>
              <a:rPr lang="fr-FR" sz="4800" dirty="0"/>
              <a:t> </a:t>
            </a:r>
            <a:r>
              <a:rPr lang="fr-FR" sz="4800" b="1" dirty="0">
                <a:solidFill>
                  <a:srgbClr val="7030A0"/>
                </a:solidFill>
                <a:effectLst>
                  <a:outerShdw blurRad="38100" dist="38100" dir="2700000" algn="tl">
                    <a:srgbClr val="000000">
                      <a:alpha val="43137"/>
                    </a:srgbClr>
                  </a:outerShdw>
                </a:effectLst>
              </a:rPr>
              <a:t>Mini-batch Gradient </a:t>
            </a:r>
            <a:r>
              <a:rPr lang="en-US" sz="4800" b="1" dirty="0">
                <a:solidFill>
                  <a:srgbClr val="7030A0"/>
                </a:solidFill>
                <a:effectLst>
                  <a:outerShdw blurRad="38100" dist="38100" dir="2700000" algn="tl">
                    <a:srgbClr val="000000">
                      <a:alpha val="43137"/>
                    </a:srgbClr>
                  </a:outerShdw>
                </a:effectLst>
              </a:rPr>
              <a:t>Descent</a:t>
            </a:r>
            <a:r>
              <a:rPr lang="en-US" sz="4800" b="1" dirty="0"/>
              <a:t>)</a:t>
            </a:r>
            <a:endParaRPr lang="en-US" sz="5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507538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dirty="0">
                <a:solidFill>
                  <a:srgbClr val="7030A0"/>
                </a:solidFill>
                <a:effectLst>
                  <a:outerShdw blurRad="38100" dist="38100" dir="2700000" algn="tl">
                    <a:srgbClr val="000000">
                      <a:alpha val="43137"/>
                    </a:srgbClr>
                  </a:outerShdw>
                </a:effectLst>
              </a:rPr>
              <a:t>Bias</a:t>
            </a:r>
            <a:endParaRPr lang="en-US" sz="5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DFB99031-C882-4AFB-93D9-7E95BBA70FB8}"/>
              </a:ext>
            </a:extLst>
          </p:cNvPr>
          <p:cNvSpPr/>
          <p:nvPr/>
        </p:nvSpPr>
        <p:spPr>
          <a:xfrm>
            <a:off x="251011" y="920982"/>
            <a:ext cx="11940989" cy="4893647"/>
          </a:xfrm>
          <a:prstGeom prst="rect">
            <a:avLst/>
          </a:prstGeom>
        </p:spPr>
        <p:txBody>
          <a:bodyPr wrap="square">
            <a:spAutoFit/>
          </a:bodyPr>
          <a:lstStyle/>
          <a:p>
            <a:pPr algn="just"/>
            <a:r>
              <a:rPr lang="en-US" sz="2800" dirty="0"/>
              <a:t>Bias is just like an intercept added in a linear equation. It is an additional parameter in the Neural Network which is used to adjust the output along with the weighted sum of the inputs to the neuron. Moreover, bias value allows you to shift the activation function to either right or left.</a:t>
            </a:r>
          </a:p>
          <a:p>
            <a:pPr algn="ctr"/>
            <a:r>
              <a:rPr lang="en-US" sz="2800" b="1" dirty="0">
                <a:solidFill>
                  <a:srgbClr val="002060"/>
                </a:solidFill>
                <a:effectLst>
                  <a:outerShdw blurRad="38100" dist="38100" dir="2700000" algn="tl">
                    <a:srgbClr val="000000">
                      <a:alpha val="43137"/>
                    </a:srgbClr>
                  </a:outerShdw>
                </a:effectLst>
              </a:rPr>
              <a:t>output  =  sum (weights * inputs) + bias </a:t>
            </a:r>
          </a:p>
          <a:p>
            <a:pPr algn="just"/>
            <a:r>
              <a:rPr lang="en-US" sz="2800" dirty="0"/>
              <a:t>The output is calculated by multiplying the inputs with their weights and then passing it through an activation function like the Sigmoid function, etc. Here, bias acts like a constant which helps the model to fit the given data. The steepness of the Sigmoid depends on the weight of the inputs.</a:t>
            </a:r>
          </a:p>
          <a:p>
            <a:pPr algn="just"/>
            <a:r>
              <a:rPr lang="en-US" sz="2800" dirty="0"/>
              <a:t>A simpler way to understand bias is through a constant c of a linear function</a:t>
            </a:r>
          </a:p>
          <a:p>
            <a:pPr algn="ctr"/>
            <a:r>
              <a:rPr lang="en-US" sz="3200" b="1" i="1" dirty="0">
                <a:solidFill>
                  <a:srgbClr val="002060"/>
                </a:solidFill>
              </a:rPr>
              <a:t>y =mx + c</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4EEE2D7-5912-4825-B25A-10DFA43ADFB9}"/>
                  </a:ext>
                </a:extLst>
              </p14:cNvPr>
              <p14:cNvContentPartPr/>
              <p14:nvPr/>
            </p14:nvContentPartPr>
            <p14:xfrm>
              <a:off x="5325480" y="3022560"/>
              <a:ext cx="3869640" cy="2828160"/>
            </p14:xfrm>
          </p:contentPart>
        </mc:Choice>
        <mc:Fallback xmlns="">
          <p:pic>
            <p:nvPicPr>
              <p:cNvPr id="4" name="Ink 3">
                <a:extLst>
                  <a:ext uri="{FF2B5EF4-FFF2-40B4-BE49-F238E27FC236}">
                    <a16:creationId xmlns:a16="http://schemas.microsoft.com/office/drawing/2014/main" id="{64EEE2D7-5912-4825-B25A-10DFA43ADFB9}"/>
                  </a:ext>
                </a:extLst>
              </p:cNvPr>
              <p:cNvPicPr/>
              <p:nvPr/>
            </p:nvPicPr>
            <p:blipFill>
              <a:blip r:embed="rId5"/>
              <a:stretch>
                <a:fillRect/>
              </a:stretch>
            </p:blipFill>
            <p:spPr>
              <a:xfrm>
                <a:off x="5316120" y="3013200"/>
                <a:ext cx="3888360" cy="2846880"/>
              </a:xfrm>
              <a:prstGeom prst="rect">
                <a:avLst/>
              </a:prstGeom>
            </p:spPr>
          </p:pic>
        </mc:Fallback>
      </mc:AlternateContent>
    </p:spTree>
    <p:extLst>
      <p:ext uri="{BB962C8B-B14F-4D97-AF65-F5344CB8AC3E}">
        <p14:creationId xmlns:p14="http://schemas.microsoft.com/office/powerpoint/2010/main" val="3277421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dirty="0">
                <a:solidFill>
                  <a:srgbClr val="7030A0"/>
                </a:solidFill>
                <a:effectLst>
                  <a:outerShdw blurRad="38100" dist="38100" dir="2700000" algn="tl">
                    <a:srgbClr val="000000">
                      <a:alpha val="43137"/>
                    </a:srgbClr>
                  </a:outerShdw>
                </a:effectLst>
              </a:rPr>
              <a:t>Bias</a:t>
            </a:r>
            <a:endParaRPr lang="en-US" sz="5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5CC8367A-B1ED-4C89-8F6B-9B01F0DD18A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354017" y="781133"/>
            <a:ext cx="6671647" cy="4841870"/>
          </a:xfrm>
          <a:prstGeom prst="rect">
            <a:avLst/>
          </a:prstGeom>
        </p:spPr>
      </p:pic>
      <p:sp>
        <p:nvSpPr>
          <p:cNvPr id="7" name="Rectangle 6">
            <a:extLst>
              <a:ext uri="{FF2B5EF4-FFF2-40B4-BE49-F238E27FC236}">
                <a16:creationId xmlns:a16="http://schemas.microsoft.com/office/drawing/2014/main" id="{33CE965E-EB6A-4945-A455-DCD34A295F16}"/>
              </a:ext>
            </a:extLst>
          </p:cNvPr>
          <p:cNvSpPr/>
          <p:nvPr/>
        </p:nvSpPr>
        <p:spPr>
          <a:xfrm>
            <a:off x="5372234" y="3429000"/>
            <a:ext cx="3158580" cy="830997"/>
          </a:xfrm>
          <a:prstGeom prst="rect">
            <a:avLst/>
          </a:prstGeom>
        </p:spPr>
        <p:txBody>
          <a:bodyPr wrap="square">
            <a:spAutoFit/>
          </a:bodyPr>
          <a:lstStyle/>
          <a:p>
            <a:r>
              <a:rPr lang="en-US" sz="4800" b="1" dirty="0">
                <a:effectLst>
                  <a:outerShdw blurRad="38100" dist="38100" dir="2700000" algn="tl">
                    <a:srgbClr val="000000">
                      <a:alpha val="43137"/>
                    </a:srgbClr>
                  </a:outerShdw>
                </a:effectLst>
              </a:rPr>
              <a:t>W * x + b </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8F6A865-A1F1-4763-B760-28815CCDF069}"/>
                  </a:ext>
                </a:extLst>
              </p14:cNvPr>
              <p14:cNvContentPartPr/>
              <p14:nvPr/>
            </p14:nvContentPartPr>
            <p14:xfrm>
              <a:off x="2582280" y="1583280"/>
              <a:ext cx="5156640" cy="3183840"/>
            </p14:xfrm>
          </p:contentPart>
        </mc:Choice>
        <mc:Fallback xmlns="">
          <p:pic>
            <p:nvPicPr>
              <p:cNvPr id="4" name="Ink 3">
                <a:extLst>
                  <a:ext uri="{FF2B5EF4-FFF2-40B4-BE49-F238E27FC236}">
                    <a16:creationId xmlns:a16="http://schemas.microsoft.com/office/drawing/2014/main" id="{F8F6A865-A1F1-4763-B760-28815CCDF069}"/>
                  </a:ext>
                </a:extLst>
              </p:cNvPr>
              <p:cNvPicPr/>
              <p:nvPr/>
            </p:nvPicPr>
            <p:blipFill>
              <a:blip r:embed="rId7"/>
              <a:stretch>
                <a:fillRect/>
              </a:stretch>
            </p:blipFill>
            <p:spPr>
              <a:xfrm>
                <a:off x="2572920" y="1573920"/>
                <a:ext cx="5175360" cy="3202560"/>
              </a:xfrm>
              <a:prstGeom prst="rect">
                <a:avLst/>
              </a:prstGeom>
            </p:spPr>
          </p:pic>
        </mc:Fallback>
      </mc:AlternateContent>
    </p:spTree>
    <p:extLst>
      <p:ext uri="{BB962C8B-B14F-4D97-AF65-F5344CB8AC3E}">
        <p14:creationId xmlns:p14="http://schemas.microsoft.com/office/powerpoint/2010/main" val="2838311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4800" b="1" dirty="0"/>
              <a:t>What is </a:t>
            </a:r>
            <a:r>
              <a:rPr lang="en-US" sz="4800" b="1" i="1" dirty="0">
                <a:solidFill>
                  <a:srgbClr val="002060"/>
                </a:solidFill>
                <a:effectLst>
                  <a:outerShdw blurRad="38100" dist="38100" dir="2700000" algn="tl">
                    <a:srgbClr val="000000">
                      <a:alpha val="43137"/>
                    </a:srgbClr>
                  </a:outerShdw>
                </a:effectLst>
                <a:latin typeface="medium-content-serif-font"/>
              </a:rPr>
              <a:t>Gradient Descent (BGD) </a:t>
            </a:r>
            <a:endParaRPr lang="en-US" sz="5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E96D1B16-4660-4E46-989D-8E2D25F2B030}"/>
              </a:ext>
            </a:extLst>
          </p:cNvPr>
          <p:cNvSpPr/>
          <p:nvPr/>
        </p:nvSpPr>
        <p:spPr>
          <a:xfrm>
            <a:off x="1" y="1030958"/>
            <a:ext cx="12191999" cy="1938992"/>
          </a:xfrm>
          <a:prstGeom prst="rect">
            <a:avLst/>
          </a:prstGeom>
        </p:spPr>
        <p:txBody>
          <a:bodyPr wrap="square">
            <a:spAutoFit/>
          </a:bodyPr>
          <a:lstStyle/>
          <a:p>
            <a:pPr algn="just"/>
            <a:r>
              <a:rPr lang="en-US" sz="2400" i="1" dirty="0">
                <a:latin typeface="medium-content-serif-font"/>
              </a:rPr>
              <a:t>Gradient Descent is an optimization technique that is used to improve deep learning and neural network-based models by minimizing the cost function.</a:t>
            </a:r>
          </a:p>
          <a:p>
            <a:pPr algn="just"/>
            <a:r>
              <a:rPr lang="en-US" sz="2400" dirty="0"/>
              <a:t>Gradient Descent is a process that occurs in the </a:t>
            </a:r>
            <a:r>
              <a:rPr lang="en-US" sz="2400" b="1" dirty="0"/>
              <a:t>backpropagation</a:t>
            </a:r>
            <a:r>
              <a:rPr lang="en-US" sz="2400" dirty="0"/>
              <a:t> phase where the goal is to continuously resample the gradient of the model’s parameter in the opposite direction based on the weight </a:t>
            </a:r>
            <a:r>
              <a:rPr lang="en-US" sz="2400" i="1" dirty="0"/>
              <a:t>w</a:t>
            </a:r>
            <a:r>
              <a:rPr lang="en-US" sz="2400" dirty="0"/>
              <a:t>, updating consistently until we reach the </a:t>
            </a:r>
            <a:r>
              <a:rPr lang="en-US" sz="2400" b="1" dirty="0"/>
              <a:t>global minimum </a:t>
            </a:r>
            <a:r>
              <a:rPr lang="en-US" sz="2400" dirty="0"/>
              <a:t>of function </a:t>
            </a:r>
            <a:r>
              <a:rPr lang="en-US" sz="2400" i="1" dirty="0"/>
              <a:t>J(w).</a:t>
            </a:r>
            <a:endParaRPr lang="en-US" sz="2400" dirty="0"/>
          </a:p>
        </p:txBody>
      </p:sp>
      <p:sp>
        <p:nvSpPr>
          <p:cNvPr id="5" name="Rectangle 4">
            <a:extLst>
              <a:ext uri="{FF2B5EF4-FFF2-40B4-BE49-F238E27FC236}">
                <a16:creationId xmlns:a16="http://schemas.microsoft.com/office/drawing/2014/main" id="{88CB92B8-23A8-43EA-AB2F-A8BE04DB826F}"/>
              </a:ext>
            </a:extLst>
          </p:cNvPr>
          <p:cNvSpPr/>
          <p:nvPr/>
        </p:nvSpPr>
        <p:spPr>
          <a:xfrm>
            <a:off x="136264" y="3429000"/>
            <a:ext cx="12055736" cy="1569660"/>
          </a:xfrm>
          <a:prstGeom prst="rect">
            <a:avLst/>
          </a:prstGeom>
        </p:spPr>
        <p:txBody>
          <a:bodyPr wrap="square">
            <a:spAutoFit/>
          </a:bodyPr>
          <a:lstStyle/>
          <a:p>
            <a:r>
              <a:rPr lang="en-US" sz="2400" dirty="0">
                <a:solidFill>
                  <a:srgbClr val="002060"/>
                </a:solidFill>
                <a:latin typeface="Roboto"/>
              </a:rPr>
              <a:t>More Precisely, </a:t>
            </a:r>
          </a:p>
          <a:p>
            <a:r>
              <a:rPr lang="en-US" sz="2400" dirty="0">
                <a:solidFill>
                  <a:srgbClr val="002060"/>
                </a:solidFill>
                <a:latin typeface="Roboto"/>
              </a:rPr>
              <a:t>	Gradient descent is an algorithm, which is used to iterate through different combinations of weights in an optimal way.....to find the best combination of weights which has a minimum error.</a:t>
            </a:r>
            <a:endParaRPr lang="en-US" sz="2400" dirty="0">
              <a:solidFill>
                <a:srgbClr val="002060"/>
              </a:solidFill>
            </a:endParaRPr>
          </a:p>
        </p:txBody>
      </p:sp>
    </p:spTree>
    <p:extLst>
      <p:ext uri="{BB962C8B-B14F-4D97-AF65-F5344CB8AC3E}">
        <p14:creationId xmlns:p14="http://schemas.microsoft.com/office/powerpoint/2010/main" val="274307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4400" b="1" i="1" dirty="0">
                <a:solidFill>
                  <a:srgbClr val="002060"/>
                </a:solidFill>
                <a:effectLst>
                  <a:outerShdw blurRad="38100" dist="38100" dir="2700000" algn="tl">
                    <a:srgbClr val="000000">
                      <a:alpha val="43137"/>
                    </a:srgbClr>
                  </a:outerShdw>
                </a:effectLst>
                <a:latin typeface="medium-content-serif-font"/>
              </a:rPr>
              <a:t>Brute force algorithm</a:t>
            </a:r>
            <a:endParaRPr lang="en-US" sz="4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11" name="Picture 10">
            <a:extLst>
              <a:ext uri="{FF2B5EF4-FFF2-40B4-BE49-F238E27FC236}">
                <a16:creationId xmlns:a16="http://schemas.microsoft.com/office/drawing/2014/main" id="{EF9EDD61-70C6-4981-96BE-C1C35A4C2626}"/>
              </a:ext>
            </a:extLst>
          </p:cNvPr>
          <p:cNvPicPr>
            <a:picLocks noChangeAspect="1"/>
          </p:cNvPicPr>
          <p:nvPr/>
        </p:nvPicPr>
        <p:blipFill>
          <a:blip r:embed="rId4"/>
          <a:stretch>
            <a:fillRect/>
          </a:stretch>
        </p:blipFill>
        <p:spPr>
          <a:xfrm>
            <a:off x="537883" y="1020636"/>
            <a:ext cx="7570080" cy="3698617"/>
          </a:xfrm>
          <a:prstGeom prst="rect">
            <a:avLst/>
          </a:prstGeom>
        </p:spPr>
      </p:pic>
      <p:sp>
        <p:nvSpPr>
          <p:cNvPr id="12" name="Rectangle 11">
            <a:extLst>
              <a:ext uri="{FF2B5EF4-FFF2-40B4-BE49-F238E27FC236}">
                <a16:creationId xmlns:a16="http://schemas.microsoft.com/office/drawing/2014/main" id="{E9998E09-12D8-4048-B222-9538F2727947}"/>
              </a:ext>
            </a:extLst>
          </p:cNvPr>
          <p:cNvSpPr/>
          <p:nvPr/>
        </p:nvSpPr>
        <p:spPr>
          <a:xfrm>
            <a:off x="537883" y="4477456"/>
            <a:ext cx="11392348" cy="1015663"/>
          </a:xfrm>
          <a:prstGeom prst="rect">
            <a:avLst/>
          </a:prstGeom>
        </p:spPr>
        <p:txBody>
          <a:bodyPr wrap="square">
            <a:spAutoFit/>
          </a:bodyPr>
          <a:lstStyle/>
          <a:p>
            <a:r>
              <a:rPr lang="en-US" sz="2000" b="1" dirty="0">
                <a:solidFill>
                  <a:srgbClr val="222222"/>
                </a:solidFill>
                <a:latin typeface="arial" panose="020B0604020202020204" pitchFamily="34" charset="0"/>
              </a:rPr>
              <a:t>Brute Force Algorithms</a:t>
            </a:r>
            <a:r>
              <a:rPr lang="en-US" sz="2000" dirty="0">
                <a:solidFill>
                  <a:srgbClr val="222222"/>
                </a:solidFill>
                <a:latin typeface="arial" panose="020B0604020202020204" pitchFamily="34" charset="0"/>
              </a:rPr>
              <a:t> refers to a programming style that does not include any shortcuts to improve performance, but instead relies on sheer computing power to try all possibilities until the solution to a problem is found. A classic example is the traveling salesman problem (TSP).</a:t>
            </a:r>
            <a:endParaRPr lang="en-US" sz="2000" dirty="0"/>
          </a:p>
        </p:txBody>
      </p:sp>
      <p:sp>
        <p:nvSpPr>
          <p:cNvPr id="13" name="Rectangle 12">
            <a:extLst>
              <a:ext uri="{FF2B5EF4-FFF2-40B4-BE49-F238E27FC236}">
                <a16:creationId xmlns:a16="http://schemas.microsoft.com/office/drawing/2014/main" id="{E7C26107-A011-412C-94E7-BEB5A61E0B89}"/>
              </a:ext>
            </a:extLst>
          </p:cNvPr>
          <p:cNvSpPr/>
          <p:nvPr/>
        </p:nvSpPr>
        <p:spPr>
          <a:xfrm>
            <a:off x="7871684" y="1484418"/>
            <a:ext cx="4196790" cy="584775"/>
          </a:xfrm>
          <a:prstGeom prst="rect">
            <a:avLst/>
          </a:prstGeom>
        </p:spPr>
        <p:txBody>
          <a:bodyPr wrap="none">
            <a:spAutoFit/>
          </a:bodyPr>
          <a:lstStyle/>
          <a:p>
            <a:r>
              <a:rPr lang="en-US" sz="3200" b="1" dirty="0">
                <a:effectLst>
                  <a:outerShdw blurRad="38100" dist="38100" dir="2700000" algn="tl">
                    <a:srgbClr val="000000">
                      <a:alpha val="43137"/>
                    </a:srgbClr>
                  </a:outerShdw>
                </a:effectLst>
              </a:rPr>
              <a:t>Curse of dimensionality</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82EE15A-5733-4D10-882B-560A48E198D7}"/>
                  </a:ext>
                </a:extLst>
              </p14:cNvPr>
              <p14:cNvContentPartPr/>
              <p14:nvPr/>
            </p14:nvContentPartPr>
            <p14:xfrm>
              <a:off x="1049760" y="355320"/>
              <a:ext cx="11007000" cy="4081320"/>
            </p14:xfrm>
          </p:contentPart>
        </mc:Choice>
        <mc:Fallback xmlns="">
          <p:pic>
            <p:nvPicPr>
              <p:cNvPr id="4" name="Ink 3">
                <a:extLst>
                  <a:ext uri="{FF2B5EF4-FFF2-40B4-BE49-F238E27FC236}">
                    <a16:creationId xmlns:a16="http://schemas.microsoft.com/office/drawing/2014/main" id="{182EE15A-5733-4D10-882B-560A48E198D7}"/>
                  </a:ext>
                </a:extLst>
              </p:cNvPr>
              <p:cNvPicPr/>
              <p:nvPr/>
            </p:nvPicPr>
            <p:blipFill>
              <a:blip r:embed="rId6"/>
              <a:stretch>
                <a:fillRect/>
              </a:stretch>
            </p:blipFill>
            <p:spPr>
              <a:xfrm>
                <a:off x="1040400" y="345960"/>
                <a:ext cx="11025720" cy="4100040"/>
              </a:xfrm>
              <a:prstGeom prst="rect">
                <a:avLst/>
              </a:prstGeom>
            </p:spPr>
          </p:pic>
        </mc:Fallback>
      </mc:AlternateContent>
    </p:spTree>
    <p:extLst>
      <p:ext uri="{BB962C8B-B14F-4D97-AF65-F5344CB8AC3E}">
        <p14:creationId xmlns:p14="http://schemas.microsoft.com/office/powerpoint/2010/main" val="3297594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i="1" dirty="0">
                <a:solidFill>
                  <a:srgbClr val="002060"/>
                </a:solidFill>
                <a:effectLst>
                  <a:outerShdw blurRad="38100" dist="38100" dir="2700000" algn="tl">
                    <a:srgbClr val="000000">
                      <a:alpha val="43137"/>
                    </a:srgbClr>
                  </a:outerShdw>
                </a:effectLst>
                <a:latin typeface="medium-content-serif-font"/>
              </a:rPr>
              <a:t>Gradient Descent </a:t>
            </a:r>
            <a:endParaRPr lang="en-US" sz="5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946988C4-D585-49BC-BD95-05EA0B322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779" y="1264445"/>
            <a:ext cx="4679049" cy="366793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67BE7F0-895B-4F61-8C11-FA6606225223}"/>
                  </a:ext>
                </a:extLst>
              </p14:cNvPr>
              <p14:cNvContentPartPr/>
              <p14:nvPr/>
            </p14:nvContentPartPr>
            <p14:xfrm>
              <a:off x="592560" y="846720"/>
              <a:ext cx="11405160" cy="4335120"/>
            </p14:xfrm>
          </p:contentPart>
        </mc:Choice>
        <mc:Fallback xmlns="">
          <p:pic>
            <p:nvPicPr>
              <p:cNvPr id="4" name="Ink 3">
                <a:extLst>
                  <a:ext uri="{FF2B5EF4-FFF2-40B4-BE49-F238E27FC236}">
                    <a16:creationId xmlns:a16="http://schemas.microsoft.com/office/drawing/2014/main" id="{B67BE7F0-895B-4F61-8C11-FA6606225223}"/>
                  </a:ext>
                </a:extLst>
              </p:cNvPr>
              <p:cNvPicPr/>
              <p:nvPr/>
            </p:nvPicPr>
            <p:blipFill>
              <a:blip r:embed="rId6"/>
              <a:stretch>
                <a:fillRect/>
              </a:stretch>
            </p:blipFill>
            <p:spPr>
              <a:xfrm>
                <a:off x="583200" y="837360"/>
                <a:ext cx="11423880" cy="4353840"/>
              </a:xfrm>
              <a:prstGeom prst="rect">
                <a:avLst/>
              </a:prstGeom>
            </p:spPr>
          </p:pic>
        </mc:Fallback>
      </mc:AlternateContent>
    </p:spTree>
    <p:extLst>
      <p:ext uri="{BB962C8B-B14F-4D97-AF65-F5344CB8AC3E}">
        <p14:creationId xmlns:p14="http://schemas.microsoft.com/office/powerpoint/2010/main" val="1157201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i="1" dirty="0">
                <a:solidFill>
                  <a:srgbClr val="002060"/>
                </a:solidFill>
                <a:effectLst>
                  <a:outerShdw blurRad="38100" dist="38100" dir="2700000" algn="tl">
                    <a:srgbClr val="000000">
                      <a:alpha val="43137"/>
                    </a:srgbClr>
                  </a:outerShdw>
                </a:effectLst>
                <a:latin typeface="medium-content-serif-font"/>
              </a:rPr>
              <a:t>Gradient Descent </a:t>
            </a:r>
            <a:endParaRPr lang="en-US" sz="5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D2C58A22-ECC9-43FA-BDCB-789504428BB8}"/>
              </a:ext>
            </a:extLst>
          </p:cNvPr>
          <p:cNvPicPr>
            <a:picLocks noChangeAspect="1"/>
          </p:cNvPicPr>
          <p:nvPr/>
        </p:nvPicPr>
        <p:blipFill>
          <a:blip r:embed="rId4"/>
          <a:stretch>
            <a:fillRect/>
          </a:stretch>
        </p:blipFill>
        <p:spPr>
          <a:xfrm>
            <a:off x="423862" y="923925"/>
            <a:ext cx="11344275" cy="50101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837783D-7BEF-4409-A8E5-EDA2AD26DC4F}"/>
                  </a:ext>
                </a:extLst>
              </p14:cNvPr>
              <p14:cNvContentPartPr/>
              <p14:nvPr/>
            </p14:nvContentPartPr>
            <p14:xfrm>
              <a:off x="7357680" y="2463840"/>
              <a:ext cx="1532520" cy="1583640"/>
            </p14:xfrm>
          </p:contentPart>
        </mc:Choice>
        <mc:Fallback xmlns="">
          <p:pic>
            <p:nvPicPr>
              <p:cNvPr id="5" name="Ink 4">
                <a:extLst>
                  <a:ext uri="{FF2B5EF4-FFF2-40B4-BE49-F238E27FC236}">
                    <a16:creationId xmlns:a16="http://schemas.microsoft.com/office/drawing/2014/main" id="{D837783D-7BEF-4409-A8E5-EDA2AD26DC4F}"/>
                  </a:ext>
                </a:extLst>
              </p:cNvPr>
              <p:cNvPicPr/>
              <p:nvPr/>
            </p:nvPicPr>
            <p:blipFill>
              <a:blip r:embed="rId6"/>
              <a:stretch>
                <a:fillRect/>
              </a:stretch>
            </p:blipFill>
            <p:spPr>
              <a:xfrm>
                <a:off x="7348320" y="2454480"/>
                <a:ext cx="1551240" cy="1602360"/>
              </a:xfrm>
              <a:prstGeom prst="rect">
                <a:avLst/>
              </a:prstGeom>
            </p:spPr>
          </p:pic>
        </mc:Fallback>
      </mc:AlternateContent>
    </p:spTree>
    <p:extLst>
      <p:ext uri="{BB962C8B-B14F-4D97-AF65-F5344CB8AC3E}">
        <p14:creationId xmlns:p14="http://schemas.microsoft.com/office/powerpoint/2010/main" val="2247571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362471"/>
            <a:ext cx="10654169" cy="877950"/>
          </a:xfrm>
        </p:spPr>
        <p:txBody>
          <a:bodyPr>
            <a:noAutofit/>
          </a:bodyPr>
          <a:lstStyle/>
          <a:p>
            <a:r>
              <a:rPr lang="en-US" sz="7200" b="1" dirty="0">
                <a:effectLst>
                  <a:outerShdw blurRad="38100" dist="38100" dir="2700000" algn="tl">
                    <a:srgbClr val="000000">
                      <a:alpha val="43137"/>
                    </a:srgbClr>
                  </a:outerShdw>
                </a:effectLst>
              </a:rPr>
              <a:t>Useful link</a:t>
            </a:r>
            <a:endParaRPr lang="en-US" sz="72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23BB1505-03CE-4EC3-A13F-1946F313F14B}"/>
              </a:ext>
            </a:extLst>
          </p:cNvPr>
          <p:cNvSpPr/>
          <p:nvPr/>
        </p:nvSpPr>
        <p:spPr>
          <a:xfrm>
            <a:off x="573739" y="2474935"/>
            <a:ext cx="11481997" cy="1077218"/>
          </a:xfrm>
          <a:prstGeom prst="rect">
            <a:avLst/>
          </a:prstGeom>
        </p:spPr>
        <p:txBody>
          <a:bodyPr wrap="square">
            <a:spAutoFit/>
          </a:bodyPr>
          <a:lstStyle/>
          <a:p>
            <a:r>
              <a:rPr lang="en-IN" sz="3200" dirty="0">
                <a:hlinkClick r:id="rId4"/>
              </a:rPr>
              <a:t>https://towardsdatascience.com/understanding-the-mathematics-behind-gradient-descent-dde5dc9be06e</a:t>
            </a:r>
            <a:endParaRPr lang="en-PK" sz="3200" dirty="0"/>
          </a:p>
        </p:txBody>
      </p:sp>
    </p:spTree>
    <p:extLst>
      <p:ext uri="{BB962C8B-B14F-4D97-AF65-F5344CB8AC3E}">
        <p14:creationId xmlns:p14="http://schemas.microsoft.com/office/powerpoint/2010/main" val="2036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1583" y="43033"/>
            <a:ext cx="7581508" cy="2753956"/>
          </a:xfrm>
        </p:spPr>
        <p:txBody>
          <a:bodyPr>
            <a:noAutofit/>
          </a:bodyPr>
          <a:lstStyle/>
          <a:p>
            <a:r>
              <a:rPr lang="en-US" sz="6600" b="1" i="1" dirty="0">
                <a:solidFill>
                  <a:srgbClr val="002060"/>
                </a:solidFill>
                <a:effectLst>
                  <a:outerShdw blurRad="38100" dist="38100" dir="2700000" algn="tl">
                    <a:srgbClr val="000000">
                      <a:alpha val="43137"/>
                    </a:srgbClr>
                  </a:outerShdw>
                </a:effectLst>
              </a:rPr>
              <a:t>So, What do you think, what is Deep Learning</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9A1A6F68-4D88-4A97-85A0-6D70C6BA3C24}"/>
              </a:ext>
            </a:extLst>
          </p:cNvPr>
          <p:cNvSpPr/>
          <p:nvPr/>
        </p:nvSpPr>
        <p:spPr>
          <a:xfrm>
            <a:off x="677732" y="2796989"/>
            <a:ext cx="6013524" cy="2554545"/>
          </a:xfrm>
          <a:prstGeom prst="rect">
            <a:avLst/>
          </a:prstGeom>
        </p:spPr>
        <p:txBody>
          <a:bodyPr wrap="square">
            <a:spAutoFit/>
          </a:bodyPr>
          <a:lstStyle/>
          <a:p>
            <a:r>
              <a:rPr lang="en-US" sz="3200" b="1" i="1" dirty="0">
                <a:solidFill>
                  <a:schemeClr val="accent4"/>
                </a:solidFill>
              </a:rPr>
              <a:t>Deep learning is a machine learning technique that learns </a:t>
            </a:r>
            <a:r>
              <a:rPr lang="en-US" sz="3200" b="1" i="1" dirty="0">
                <a:solidFill>
                  <a:srgbClr val="FF0000"/>
                </a:solidFill>
              </a:rPr>
              <a:t>features</a:t>
            </a:r>
            <a:r>
              <a:rPr lang="en-US" sz="3200" b="1" i="1" dirty="0">
                <a:solidFill>
                  <a:schemeClr val="accent4"/>
                </a:solidFill>
              </a:rPr>
              <a:t> and </a:t>
            </a:r>
            <a:r>
              <a:rPr lang="en-US" sz="3200" b="1" i="1" dirty="0">
                <a:solidFill>
                  <a:srgbClr val="FF0000"/>
                </a:solidFill>
              </a:rPr>
              <a:t>task</a:t>
            </a:r>
            <a:r>
              <a:rPr lang="en-US" sz="3200" b="1" i="1" dirty="0">
                <a:solidFill>
                  <a:schemeClr val="accent4"/>
                </a:solidFill>
              </a:rPr>
              <a:t> </a:t>
            </a:r>
            <a:r>
              <a:rPr lang="en-US" sz="3200" b="1" i="1" dirty="0">
                <a:solidFill>
                  <a:srgbClr val="FF0000"/>
                </a:solidFill>
              </a:rPr>
              <a:t>directly</a:t>
            </a:r>
            <a:r>
              <a:rPr lang="en-US" sz="3200" b="1" i="1" dirty="0">
                <a:solidFill>
                  <a:schemeClr val="accent4"/>
                </a:solidFill>
              </a:rPr>
              <a:t> from the data, where data may by images, text or sound!</a:t>
            </a:r>
          </a:p>
        </p:txBody>
      </p:sp>
      <p:pic>
        <p:nvPicPr>
          <p:cNvPr id="7" name="Picture 6">
            <a:extLst>
              <a:ext uri="{FF2B5EF4-FFF2-40B4-BE49-F238E27FC236}">
                <a16:creationId xmlns:a16="http://schemas.microsoft.com/office/drawing/2014/main" id="{BFD16227-25AD-41C6-9B05-AEE1951EF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689" y="2215160"/>
            <a:ext cx="4412036" cy="3691704"/>
          </a:xfrm>
          <a:prstGeom prst="rect">
            <a:avLst/>
          </a:prstGeom>
        </p:spPr>
      </p:pic>
    </p:spTree>
    <p:extLst>
      <p:ext uri="{BB962C8B-B14F-4D97-AF65-F5344CB8AC3E}">
        <p14:creationId xmlns:p14="http://schemas.microsoft.com/office/powerpoint/2010/main" val="532001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82813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87720938-5EB9-4324-91D6-2625A7E257CC}"/>
              </a:ext>
            </a:extLst>
          </p:cNvPr>
          <p:cNvSpPr/>
          <p:nvPr/>
        </p:nvSpPr>
        <p:spPr>
          <a:xfrm>
            <a:off x="251012" y="1503609"/>
            <a:ext cx="11940988" cy="3970318"/>
          </a:xfrm>
          <a:prstGeom prst="rect">
            <a:avLst/>
          </a:prstGeom>
        </p:spPr>
        <p:txBody>
          <a:bodyPr wrap="square">
            <a:spAutoFit/>
          </a:bodyPr>
          <a:lstStyle/>
          <a:p>
            <a:pPr algn="just"/>
            <a:r>
              <a:rPr lang="en-US" sz="2800" dirty="0"/>
              <a:t>The word ‘</a:t>
            </a:r>
            <a:r>
              <a:rPr lang="en-US" sz="2800" i="1" dirty="0"/>
              <a:t>stochastic</a:t>
            </a:r>
            <a:r>
              <a:rPr lang="en-US" sz="2800" dirty="0"/>
              <a:t>‘ means a system or a process that is linked with a random probability. Hence, in Stochastic Gradient Descent, a few samples are selected randomly instead of the whole data set for each iteration. In Gradient Descent, there is a term called “batch” which denotes the total number of samples from a dataset that is used for calculating the gradient for each iteration. In typical Gradient Descent optimization, like Batch Gradient Descent, the batch is taken to be the whole dataset. Although, using the whole dataset is really useful for getting to the minima in a less noisy or less random manner, but the problem arises when our datasets get really huge.</a:t>
            </a:r>
            <a:endParaRPr lang="en-US" sz="3600" b="1" dirty="0">
              <a:solidFill>
                <a:srgbClr val="00B050"/>
              </a:solidFill>
            </a:endParaRPr>
          </a:p>
        </p:txBody>
      </p:sp>
    </p:spTree>
    <p:extLst>
      <p:ext uri="{BB962C8B-B14F-4D97-AF65-F5344CB8AC3E}">
        <p14:creationId xmlns:p14="http://schemas.microsoft.com/office/powerpoint/2010/main" val="1137593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87720938-5EB9-4324-91D6-2625A7E257CC}"/>
              </a:ext>
            </a:extLst>
          </p:cNvPr>
          <p:cNvSpPr/>
          <p:nvPr/>
        </p:nvSpPr>
        <p:spPr>
          <a:xfrm>
            <a:off x="114747" y="774126"/>
            <a:ext cx="11940988" cy="1261884"/>
          </a:xfrm>
          <a:prstGeom prst="rect">
            <a:avLst/>
          </a:prstGeom>
        </p:spPr>
        <p:txBody>
          <a:bodyPr wrap="square">
            <a:spAutoFit/>
          </a:bodyPr>
          <a:lstStyle/>
          <a:p>
            <a:r>
              <a:rPr lang="en-US" sz="2400" b="1" dirty="0">
                <a:solidFill>
                  <a:srgbClr val="222222"/>
                </a:solidFill>
                <a:latin typeface="arial" panose="020B0604020202020204" pitchFamily="34" charset="0"/>
              </a:rPr>
              <a:t>Stochastic gradient descent</a:t>
            </a:r>
            <a:r>
              <a:rPr lang="en-US" sz="2400" dirty="0">
                <a:solidFill>
                  <a:srgbClr val="222222"/>
                </a:solidFill>
                <a:latin typeface="arial" panose="020B0604020202020204" pitchFamily="34" charset="0"/>
              </a:rPr>
              <a:t> (often abbreviated SGD) is an iterative method for optimizing an objective function with suitable smoothness properties (e.g. differentiable or subdifferentiable).                     </a:t>
            </a:r>
            <a:r>
              <a:rPr lang="en-US" sz="2800" b="1" dirty="0">
                <a:solidFill>
                  <a:srgbClr val="00B050"/>
                </a:solidFill>
                <a:latin typeface="arial" panose="020B0604020202020204" pitchFamily="34" charset="0"/>
              </a:rPr>
              <a:t>~Convex Loss function~</a:t>
            </a:r>
            <a:endParaRPr lang="en-US" sz="2400" b="1" dirty="0">
              <a:solidFill>
                <a:srgbClr val="00B050"/>
              </a:solidFill>
            </a:endParaRPr>
          </a:p>
        </p:txBody>
      </p:sp>
      <p:pic>
        <p:nvPicPr>
          <p:cNvPr id="6" name="Picture 5">
            <a:extLst>
              <a:ext uri="{FF2B5EF4-FFF2-40B4-BE49-F238E27FC236}">
                <a16:creationId xmlns:a16="http://schemas.microsoft.com/office/drawing/2014/main" id="{7CD18CCB-08E8-4858-ACFC-7954FD9A15F7}"/>
              </a:ext>
            </a:extLst>
          </p:cNvPr>
          <p:cNvPicPr>
            <a:picLocks noChangeAspect="1"/>
          </p:cNvPicPr>
          <p:nvPr/>
        </p:nvPicPr>
        <p:blipFill>
          <a:blip r:embed="rId4"/>
          <a:stretch>
            <a:fillRect/>
          </a:stretch>
        </p:blipFill>
        <p:spPr>
          <a:xfrm>
            <a:off x="6310034" y="1974455"/>
            <a:ext cx="5767219" cy="3503660"/>
          </a:xfrm>
          <a:prstGeom prst="rect">
            <a:avLst/>
          </a:prstGeom>
        </p:spPr>
      </p:pic>
      <p:pic>
        <p:nvPicPr>
          <p:cNvPr id="8" name="Picture 7">
            <a:extLst>
              <a:ext uri="{FF2B5EF4-FFF2-40B4-BE49-F238E27FC236}">
                <a16:creationId xmlns:a16="http://schemas.microsoft.com/office/drawing/2014/main" id="{941CE91F-D286-4B1A-8615-9F7DBCC93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72" y="1947607"/>
            <a:ext cx="4818899" cy="377756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380F3D7-E8C5-457C-ACB3-26DC659017ED}"/>
                  </a:ext>
                </a:extLst>
              </p14:cNvPr>
              <p14:cNvContentPartPr/>
              <p14:nvPr/>
            </p14:nvContentPartPr>
            <p14:xfrm>
              <a:off x="4919040" y="1964160"/>
              <a:ext cx="5842440" cy="2769120"/>
            </p14:xfrm>
          </p:contentPart>
        </mc:Choice>
        <mc:Fallback xmlns="">
          <p:pic>
            <p:nvPicPr>
              <p:cNvPr id="4" name="Ink 3">
                <a:extLst>
                  <a:ext uri="{FF2B5EF4-FFF2-40B4-BE49-F238E27FC236}">
                    <a16:creationId xmlns:a16="http://schemas.microsoft.com/office/drawing/2014/main" id="{5380F3D7-E8C5-457C-ACB3-26DC659017ED}"/>
                  </a:ext>
                </a:extLst>
              </p:cNvPr>
              <p:cNvPicPr/>
              <p:nvPr/>
            </p:nvPicPr>
            <p:blipFill>
              <a:blip r:embed="rId7"/>
              <a:stretch>
                <a:fillRect/>
              </a:stretch>
            </p:blipFill>
            <p:spPr>
              <a:xfrm>
                <a:off x="4909680" y="1954800"/>
                <a:ext cx="5861160" cy="2787840"/>
              </a:xfrm>
              <a:prstGeom prst="rect">
                <a:avLst/>
              </a:prstGeom>
            </p:spPr>
          </p:pic>
        </mc:Fallback>
      </mc:AlternateContent>
    </p:spTree>
    <p:extLst>
      <p:ext uri="{BB962C8B-B14F-4D97-AF65-F5344CB8AC3E}">
        <p14:creationId xmlns:p14="http://schemas.microsoft.com/office/powerpoint/2010/main" val="217717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7C5B56D1-2EEC-4A62-B626-43C69B848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55" y="794970"/>
            <a:ext cx="11574490" cy="526806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1CED6AF-9E9D-471F-B9ED-09BEE22B5AF5}"/>
                  </a:ext>
                </a:extLst>
              </p14:cNvPr>
              <p14:cNvContentPartPr/>
              <p14:nvPr/>
            </p14:nvContentPartPr>
            <p14:xfrm>
              <a:off x="770400" y="567000"/>
              <a:ext cx="8085960" cy="2591280"/>
            </p14:xfrm>
          </p:contentPart>
        </mc:Choice>
        <mc:Fallback xmlns="">
          <p:pic>
            <p:nvPicPr>
              <p:cNvPr id="4" name="Ink 3">
                <a:extLst>
                  <a:ext uri="{FF2B5EF4-FFF2-40B4-BE49-F238E27FC236}">
                    <a16:creationId xmlns:a16="http://schemas.microsoft.com/office/drawing/2014/main" id="{81CED6AF-9E9D-471F-B9ED-09BEE22B5AF5}"/>
                  </a:ext>
                </a:extLst>
              </p:cNvPr>
              <p:cNvPicPr/>
              <p:nvPr/>
            </p:nvPicPr>
            <p:blipFill>
              <a:blip r:embed="rId6"/>
              <a:stretch>
                <a:fillRect/>
              </a:stretch>
            </p:blipFill>
            <p:spPr>
              <a:xfrm>
                <a:off x="761040" y="557640"/>
                <a:ext cx="8104680" cy="2610000"/>
              </a:xfrm>
              <a:prstGeom prst="rect">
                <a:avLst/>
              </a:prstGeom>
            </p:spPr>
          </p:pic>
        </mc:Fallback>
      </mc:AlternateContent>
    </p:spTree>
    <p:extLst>
      <p:ext uri="{BB962C8B-B14F-4D97-AF65-F5344CB8AC3E}">
        <p14:creationId xmlns:p14="http://schemas.microsoft.com/office/powerpoint/2010/main" val="2517162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0BA3D8A8-98C3-46FE-A045-C6D0DFCBCE45}"/>
              </a:ext>
            </a:extLst>
          </p:cNvPr>
          <p:cNvPicPr>
            <a:picLocks noChangeAspect="1"/>
          </p:cNvPicPr>
          <p:nvPr/>
        </p:nvPicPr>
        <p:blipFill>
          <a:blip r:embed="rId4"/>
          <a:stretch>
            <a:fillRect/>
          </a:stretch>
        </p:blipFill>
        <p:spPr>
          <a:xfrm>
            <a:off x="297043" y="1079974"/>
            <a:ext cx="11126041" cy="4698052"/>
          </a:xfrm>
          <a:prstGeom prst="rect">
            <a:avLst/>
          </a:prstGeom>
        </p:spPr>
      </p:pic>
    </p:spTree>
    <p:extLst>
      <p:ext uri="{BB962C8B-B14F-4D97-AF65-F5344CB8AC3E}">
        <p14:creationId xmlns:p14="http://schemas.microsoft.com/office/powerpoint/2010/main" val="425256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3516882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Mini Batch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42384B86-FC29-43EF-95CA-5CE8FDD6F9B0}"/>
              </a:ext>
            </a:extLst>
          </p:cNvPr>
          <p:cNvSpPr/>
          <p:nvPr/>
        </p:nvSpPr>
        <p:spPr>
          <a:xfrm>
            <a:off x="512780" y="1043108"/>
            <a:ext cx="11166437" cy="4401205"/>
          </a:xfrm>
          <a:prstGeom prst="rect">
            <a:avLst/>
          </a:prstGeom>
        </p:spPr>
        <p:txBody>
          <a:bodyPr wrap="square">
            <a:spAutoFit/>
          </a:bodyPr>
          <a:lstStyle/>
          <a:p>
            <a:pPr fontAlgn="base"/>
            <a:r>
              <a:rPr lang="en-US" sz="2800" dirty="0">
                <a:solidFill>
                  <a:srgbClr val="555555"/>
                </a:solidFill>
                <a:latin typeface="Helvetica Neue"/>
              </a:rPr>
              <a:t>Mini-batch gradient descent is a variation of the gradient descent algorithm that splits the training dataset into small batches that are used to calculate model error and update model coefficients.</a:t>
            </a:r>
          </a:p>
          <a:p>
            <a:pPr fontAlgn="base"/>
            <a:r>
              <a:rPr lang="en-US" sz="2800" dirty="0">
                <a:solidFill>
                  <a:srgbClr val="555555"/>
                </a:solidFill>
                <a:latin typeface="Helvetica Neue"/>
              </a:rPr>
              <a:t>Implementations may choose to sum the gradient over the mini-batch which further reduces the variance of the gradient.</a:t>
            </a:r>
          </a:p>
          <a:p>
            <a:pPr fontAlgn="base"/>
            <a:endParaRPr lang="en-US" sz="2800" dirty="0">
              <a:solidFill>
                <a:srgbClr val="555555"/>
              </a:solidFill>
              <a:latin typeface="Helvetica Neue"/>
            </a:endParaRPr>
          </a:p>
          <a:p>
            <a:pPr fontAlgn="base"/>
            <a:r>
              <a:rPr lang="en-US" sz="2800" dirty="0">
                <a:solidFill>
                  <a:srgbClr val="555555"/>
                </a:solidFill>
                <a:latin typeface="Helvetica Neue"/>
              </a:rPr>
              <a:t>Mini-batch gradient descent seeks to find a balance between the robustness of stochastic gradient descent and the efficiency of batch gradient descent. It is the most common implementation of gradient descent used in the field of deep learning.</a:t>
            </a:r>
            <a:endParaRPr lang="en-US" sz="2800" b="0" dirty="0">
              <a:solidFill>
                <a:srgbClr val="555555"/>
              </a:solidFill>
              <a:effectLst/>
              <a:latin typeface="Helvetica Neue"/>
            </a:endParaRPr>
          </a:p>
        </p:txBody>
      </p:sp>
    </p:spTree>
    <p:extLst>
      <p:ext uri="{BB962C8B-B14F-4D97-AF65-F5344CB8AC3E}">
        <p14:creationId xmlns:p14="http://schemas.microsoft.com/office/powerpoint/2010/main" val="93293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Mini Batch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AD52FCE5-FAA7-4632-B385-47FA71C68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8094" y="920982"/>
            <a:ext cx="7576970" cy="2594258"/>
          </a:xfrm>
          <a:prstGeom prst="rect">
            <a:avLst/>
          </a:prstGeom>
        </p:spPr>
      </p:pic>
      <p:sp>
        <p:nvSpPr>
          <p:cNvPr id="4" name="Rectangle 3">
            <a:extLst>
              <a:ext uri="{FF2B5EF4-FFF2-40B4-BE49-F238E27FC236}">
                <a16:creationId xmlns:a16="http://schemas.microsoft.com/office/drawing/2014/main" id="{7F4480C2-7C70-4E1C-B9A5-8C6246700C58}"/>
              </a:ext>
            </a:extLst>
          </p:cNvPr>
          <p:cNvSpPr/>
          <p:nvPr/>
        </p:nvSpPr>
        <p:spPr>
          <a:xfrm>
            <a:off x="2340631" y="3771459"/>
            <a:ext cx="6756978" cy="523220"/>
          </a:xfrm>
          <a:prstGeom prst="rect">
            <a:avLst/>
          </a:prstGeom>
        </p:spPr>
        <p:txBody>
          <a:bodyPr wrap="none">
            <a:spAutoFit/>
          </a:bodyPr>
          <a:lstStyle/>
          <a:p>
            <a:r>
              <a:rPr lang="en-US" sz="2800" dirty="0">
                <a:solidFill>
                  <a:srgbClr val="FF0000"/>
                </a:solidFill>
              </a:rPr>
              <a:t>BGD 			 SGD			 MBGD</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41EB61A-111B-4649-98E2-9F7C6D0753F2}"/>
                  </a:ext>
                </a:extLst>
              </p14:cNvPr>
              <p14:cNvContentPartPr/>
              <p14:nvPr/>
            </p14:nvContentPartPr>
            <p14:xfrm>
              <a:off x="1837440" y="702720"/>
              <a:ext cx="10024560" cy="5148000"/>
            </p14:xfrm>
          </p:contentPart>
        </mc:Choice>
        <mc:Fallback xmlns="">
          <p:pic>
            <p:nvPicPr>
              <p:cNvPr id="5" name="Ink 4">
                <a:extLst>
                  <a:ext uri="{FF2B5EF4-FFF2-40B4-BE49-F238E27FC236}">
                    <a16:creationId xmlns:a16="http://schemas.microsoft.com/office/drawing/2014/main" id="{C41EB61A-111B-4649-98E2-9F7C6D0753F2}"/>
                  </a:ext>
                </a:extLst>
              </p:cNvPr>
              <p:cNvPicPr/>
              <p:nvPr/>
            </p:nvPicPr>
            <p:blipFill>
              <a:blip r:embed="rId6"/>
              <a:stretch>
                <a:fillRect/>
              </a:stretch>
            </p:blipFill>
            <p:spPr>
              <a:xfrm>
                <a:off x="1828080" y="693360"/>
                <a:ext cx="10043280" cy="5166720"/>
              </a:xfrm>
              <a:prstGeom prst="rect">
                <a:avLst/>
              </a:prstGeom>
            </p:spPr>
          </p:pic>
        </mc:Fallback>
      </mc:AlternateContent>
    </p:spTree>
    <p:extLst>
      <p:ext uri="{BB962C8B-B14F-4D97-AF65-F5344CB8AC3E}">
        <p14:creationId xmlns:p14="http://schemas.microsoft.com/office/powerpoint/2010/main" val="201390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1485997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Different types of Neural Network</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7F4480C2-7C70-4E1C-B9A5-8C6246700C58}"/>
              </a:ext>
            </a:extLst>
          </p:cNvPr>
          <p:cNvSpPr/>
          <p:nvPr/>
        </p:nvSpPr>
        <p:spPr>
          <a:xfrm>
            <a:off x="322601" y="1410839"/>
            <a:ext cx="11869399" cy="3785652"/>
          </a:xfrm>
          <a:prstGeom prst="rect">
            <a:avLst/>
          </a:prstGeom>
        </p:spPr>
        <p:txBody>
          <a:bodyPr wrap="square">
            <a:spAutoFit/>
          </a:bodyPr>
          <a:lstStyle/>
          <a:p>
            <a:pPr marL="571500" indent="-571500">
              <a:buFont typeface="Arial" panose="020B0604020202020204" pitchFamily="34" charset="0"/>
              <a:buChar char="•"/>
            </a:pPr>
            <a:r>
              <a:rPr lang="en-US" sz="4000" dirty="0"/>
              <a:t>Perceptron (Multilayer Perceptron) &amp; ANN</a:t>
            </a:r>
          </a:p>
          <a:p>
            <a:pPr marL="571500" indent="-571500">
              <a:buFont typeface="Arial" panose="020B0604020202020204" pitchFamily="34" charset="0"/>
              <a:buChar char="•"/>
            </a:pPr>
            <a:r>
              <a:rPr lang="en-US" sz="4000" dirty="0"/>
              <a:t>Feedforward Neural Network – Artificial Neuron</a:t>
            </a:r>
          </a:p>
          <a:p>
            <a:pPr marL="571500" indent="-571500">
              <a:buFont typeface="Arial" panose="020B0604020202020204" pitchFamily="34" charset="0"/>
              <a:buChar char="•"/>
            </a:pPr>
            <a:r>
              <a:rPr lang="en-US" sz="4000" dirty="0"/>
              <a:t>Radial Basis Function Neural Network</a:t>
            </a:r>
          </a:p>
          <a:p>
            <a:pPr marL="571500" indent="-571500">
              <a:buFont typeface="Arial" panose="020B0604020202020204" pitchFamily="34" charset="0"/>
              <a:buChar char="•"/>
            </a:pPr>
            <a:r>
              <a:rPr lang="en-US" sz="4000" dirty="0"/>
              <a:t>Convolutional Neural Network</a:t>
            </a:r>
          </a:p>
          <a:p>
            <a:pPr marL="571500" indent="-571500">
              <a:buFont typeface="Arial" panose="020B0604020202020204" pitchFamily="34" charset="0"/>
              <a:buChar char="•"/>
            </a:pPr>
            <a:r>
              <a:rPr lang="en-US" sz="4000" dirty="0"/>
              <a:t>Recurrent Neural Network(RNN</a:t>
            </a:r>
            <a:r>
              <a:rPr lang="en-US" sz="4000"/>
              <a:t>) –Long </a:t>
            </a:r>
            <a:r>
              <a:rPr lang="en-US" sz="4000" dirty="0"/>
              <a:t>Short Term Memory</a:t>
            </a:r>
          </a:p>
        </p:txBody>
      </p:sp>
    </p:spTree>
    <p:extLst>
      <p:ext uri="{BB962C8B-B14F-4D97-AF65-F5344CB8AC3E}">
        <p14:creationId xmlns:p14="http://schemas.microsoft.com/office/powerpoint/2010/main" val="137626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44333"/>
            <a:ext cx="12077252" cy="758413"/>
          </a:xfrm>
        </p:spPr>
        <p:txBody>
          <a:bodyPr>
            <a:noAutofit/>
          </a:bodyPr>
          <a:lstStyle/>
          <a:p>
            <a:r>
              <a:rPr lang="en-US" sz="6600" b="1" i="1" dirty="0">
                <a:solidFill>
                  <a:srgbClr val="002060"/>
                </a:solidFill>
                <a:effectLst>
                  <a:outerShdw blurRad="38100" dist="38100" dir="2700000" algn="tl">
                    <a:srgbClr val="000000">
                      <a:alpha val="43137"/>
                    </a:srgbClr>
                  </a:outerShdw>
                </a:effectLst>
              </a:rPr>
              <a:t>So, What we learn in this course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F9A42511-8DC8-4B1E-AC93-F7F9DD936DE3}"/>
              </a:ext>
            </a:extLst>
          </p:cNvPr>
          <p:cNvSpPr/>
          <p:nvPr/>
        </p:nvSpPr>
        <p:spPr>
          <a:xfrm>
            <a:off x="438258" y="920621"/>
            <a:ext cx="7339522" cy="5016758"/>
          </a:xfrm>
          <a:prstGeom prst="rect">
            <a:avLst/>
          </a:prstGeom>
        </p:spPr>
        <p:txBody>
          <a:bodyPr wrap="square">
            <a:spAutoFit/>
          </a:bodyPr>
          <a:lstStyle/>
          <a:p>
            <a:pPr marL="571500" indent="-571500">
              <a:buFont typeface="Arial" panose="020B0604020202020204" pitchFamily="34" charset="0"/>
              <a:buChar char="•"/>
            </a:pPr>
            <a:r>
              <a:rPr lang="en-US" sz="3200" dirty="0">
                <a:solidFill>
                  <a:srgbClr val="C00000"/>
                </a:solidFill>
              </a:rPr>
              <a:t>Artificial Neural Network</a:t>
            </a:r>
          </a:p>
          <a:p>
            <a:pPr marL="571500" indent="-571500">
              <a:buFont typeface="Arial" panose="020B0604020202020204" pitchFamily="34" charset="0"/>
              <a:buChar char="•"/>
            </a:pPr>
            <a:r>
              <a:rPr lang="en-US" sz="3200" dirty="0">
                <a:solidFill>
                  <a:srgbClr val="C00000"/>
                </a:solidFill>
              </a:rPr>
              <a:t>Convolutional neural network</a:t>
            </a:r>
          </a:p>
          <a:p>
            <a:pPr marL="571500" indent="-571500">
              <a:buFont typeface="Arial" panose="020B0604020202020204" pitchFamily="34" charset="0"/>
              <a:buChar char="•"/>
            </a:pPr>
            <a:r>
              <a:rPr lang="en-US" sz="3200" dirty="0">
                <a:solidFill>
                  <a:srgbClr val="C00000"/>
                </a:solidFill>
              </a:rPr>
              <a:t>Recurrent neural network</a:t>
            </a:r>
          </a:p>
          <a:p>
            <a:pPr marL="571500" indent="-571500">
              <a:buFont typeface="Arial" panose="020B0604020202020204" pitchFamily="34" charset="0"/>
              <a:buChar char="•"/>
            </a:pPr>
            <a:r>
              <a:rPr lang="en-US" sz="3200" dirty="0">
                <a:solidFill>
                  <a:srgbClr val="00B0F0"/>
                </a:solidFill>
              </a:rPr>
              <a:t>Boltzmann machine Vs Deep BM</a:t>
            </a:r>
          </a:p>
          <a:p>
            <a:pPr marL="571500" indent="-571500">
              <a:buFont typeface="Arial" panose="020B0604020202020204" pitchFamily="34" charset="0"/>
              <a:buChar char="•"/>
            </a:pPr>
            <a:r>
              <a:rPr lang="en-US" sz="3200" dirty="0">
                <a:solidFill>
                  <a:srgbClr val="00B0F0"/>
                </a:solidFill>
              </a:rPr>
              <a:t>Self organizing maps</a:t>
            </a:r>
          </a:p>
          <a:p>
            <a:pPr marL="571500" indent="-571500">
              <a:buFont typeface="Arial" panose="020B0604020202020204" pitchFamily="34" charset="0"/>
              <a:buChar char="•"/>
            </a:pPr>
            <a:r>
              <a:rPr lang="en-US" sz="3200" dirty="0">
                <a:solidFill>
                  <a:srgbClr val="00B0F0"/>
                </a:solidFill>
              </a:rPr>
              <a:t>Autoencoder</a:t>
            </a:r>
          </a:p>
          <a:p>
            <a:pPr marL="571500" indent="-571500">
              <a:buFont typeface="Arial" panose="020B0604020202020204" pitchFamily="34" charset="0"/>
              <a:buChar char="•"/>
            </a:pPr>
            <a:r>
              <a:rPr lang="en-US" sz="3200" dirty="0"/>
              <a:t>GAN (Generative Adversarial Network)</a:t>
            </a:r>
          </a:p>
          <a:p>
            <a:pPr marL="571500" indent="-571500">
              <a:buFont typeface="Arial" panose="020B0604020202020204" pitchFamily="34" charset="0"/>
              <a:buChar char="•"/>
            </a:pPr>
            <a:r>
              <a:rPr lang="en-US" sz="3200" dirty="0"/>
              <a:t>Deep Q Learning</a:t>
            </a:r>
          </a:p>
          <a:p>
            <a:pPr marL="571500" indent="-571500">
              <a:buFont typeface="Arial" panose="020B0604020202020204" pitchFamily="34" charset="0"/>
              <a:buChar char="•"/>
            </a:pPr>
            <a:r>
              <a:rPr lang="en-US" sz="3200" b="1" i="1" dirty="0">
                <a:solidFill>
                  <a:srgbClr val="92D050"/>
                </a:solidFill>
              </a:rPr>
              <a:t>Pre Train Model (CNN </a:t>
            </a:r>
            <a:r>
              <a:rPr lang="en-US" sz="3200" b="1" i="1" dirty="0">
                <a:solidFill>
                  <a:schemeClr val="accent6"/>
                </a:solidFill>
              </a:rPr>
              <a:t>A</a:t>
            </a:r>
            <a:r>
              <a:rPr lang="en-US" sz="3200" b="1" dirty="0">
                <a:solidFill>
                  <a:schemeClr val="accent6"/>
                </a:solidFill>
              </a:rPr>
              <a:t>rchitecture</a:t>
            </a:r>
            <a:r>
              <a:rPr lang="en-US" sz="3200" b="1" i="1" dirty="0">
                <a:solidFill>
                  <a:srgbClr val="92D050"/>
                </a:solidFill>
              </a:rPr>
              <a:t> and many more…</a:t>
            </a:r>
          </a:p>
        </p:txBody>
      </p:sp>
      <p:sp>
        <p:nvSpPr>
          <p:cNvPr id="5" name="TextBox 4">
            <a:extLst>
              <a:ext uri="{FF2B5EF4-FFF2-40B4-BE49-F238E27FC236}">
                <a16:creationId xmlns:a16="http://schemas.microsoft.com/office/drawing/2014/main" id="{85ADD4CF-6B7E-4CDB-8E9A-411679895EA6}"/>
              </a:ext>
            </a:extLst>
          </p:cNvPr>
          <p:cNvSpPr txBox="1"/>
          <p:nvPr/>
        </p:nvSpPr>
        <p:spPr>
          <a:xfrm>
            <a:off x="8662082" y="1547480"/>
            <a:ext cx="3472544" cy="2585323"/>
          </a:xfrm>
          <a:prstGeom prst="rect">
            <a:avLst/>
          </a:prstGeom>
          <a:noFill/>
        </p:spPr>
        <p:txBody>
          <a:bodyPr wrap="square" rtlCol="0">
            <a:spAutoFit/>
          </a:bodyPr>
          <a:lstStyle/>
          <a:p>
            <a:r>
              <a:rPr lang="en-US" sz="5400" b="1" dirty="0" err="1">
                <a:solidFill>
                  <a:srgbClr val="7030A0"/>
                </a:solidFill>
              </a:rPr>
              <a:t>Keras</a:t>
            </a:r>
            <a:endParaRPr lang="en-US" sz="5400" b="1" dirty="0">
              <a:solidFill>
                <a:srgbClr val="7030A0"/>
              </a:solidFill>
            </a:endParaRPr>
          </a:p>
          <a:p>
            <a:r>
              <a:rPr lang="en-US" sz="5400" b="1" dirty="0">
                <a:solidFill>
                  <a:srgbClr val="7030A0"/>
                </a:solidFill>
              </a:rPr>
              <a:t>Vs</a:t>
            </a:r>
          </a:p>
          <a:p>
            <a:r>
              <a:rPr lang="en-US" sz="5400" b="1" dirty="0">
                <a:solidFill>
                  <a:srgbClr val="7030A0"/>
                </a:solidFill>
              </a:rPr>
              <a:t>TensorFlow</a:t>
            </a:r>
            <a:endParaRPr lang="en-US" sz="1200" b="1" dirty="0">
              <a:solidFill>
                <a:srgbClr val="7030A0"/>
              </a:solidFill>
            </a:endParaRPr>
          </a:p>
        </p:txBody>
      </p:sp>
    </p:spTree>
    <p:extLst>
      <p:ext uri="{BB962C8B-B14F-4D97-AF65-F5344CB8AC3E}">
        <p14:creationId xmlns:p14="http://schemas.microsoft.com/office/powerpoint/2010/main" val="162744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Perceptron (Multilayer Perceptron) &amp; ANN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F60E289F-7F08-4426-A754-A7D6FC917172}"/>
              </a:ext>
            </a:extLst>
          </p:cNvPr>
          <p:cNvSpPr/>
          <p:nvPr/>
        </p:nvSpPr>
        <p:spPr>
          <a:xfrm>
            <a:off x="114747" y="571500"/>
            <a:ext cx="11940989" cy="1015663"/>
          </a:xfrm>
          <a:prstGeom prst="rect">
            <a:avLst/>
          </a:prstGeom>
        </p:spPr>
        <p:txBody>
          <a:bodyPr wrap="square">
            <a:spAutoFit/>
          </a:bodyPr>
          <a:lstStyle/>
          <a:p>
            <a:r>
              <a:rPr lang="en-US" sz="2000" b="1" dirty="0"/>
              <a:t>A perceptron is a network with two layers, one input and one output. ... Artificial neural network, which has input layer, output layer, and two or more trainable weight layers (</a:t>
            </a:r>
            <a:r>
              <a:rPr lang="en-US" sz="2000" b="1" dirty="0" err="1"/>
              <a:t>constisting</a:t>
            </a:r>
            <a:r>
              <a:rPr lang="en-US" sz="2000" b="1" dirty="0"/>
              <a:t> of </a:t>
            </a:r>
            <a:r>
              <a:rPr lang="en-US" sz="2000" b="1" dirty="0" err="1"/>
              <a:t>Perceptrons</a:t>
            </a:r>
            <a:r>
              <a:rPr lang="en-US" sz="2000" b="1" dirty="0"/>
              <a:t>) is called multilayer perceptron or MLP</a:t>
            </a:r>
          </a:p>
        </p:txBody>
      </p:sp>
      <p:pic>
        <p:nvPicPr>
          <p:cNvPr id="9" name="Picture 8">
            <a:extLst>
              <a:ext uri="{FF2B5EF4-FFF2-40B4-BE49-F238E27FC236}">
                <a16:creationId xmlns:a16="http://schemas.microsoft.com/office/drawing/2014/main" id="{33B0EF06-E76C-473A-8DA9-7B9FEAA4F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68" y="1550347"/>
            <a:ext cx="5276481" cy="2528368"/>
          </a:xfrm>
          <a:prstGeom prst="rect">
            <a:avLst/>
          </a:prstGeom>
        </p:spPr>
      </p:pic>
      <p:pic>
        <p:nvPicPr>
          <p:cNvPr id="11" name="Picture 10">
            <a:extLst>
              <a:ext uri="{FF2B5EF4-FFF2-40B4-BE49-F238E27FC236}">
                <a16:creationId xmlns:a16="http://schemas.microsoft.com/office/drawing/2014/main" id="{1D8949AE-8CA8-4FC0-8A3A-3DDE8C537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619" y="1243391"/>
            <a:ext cx="4092138" cy="2878804"/>
          </a:xfrm>
          <a:prstGeom prst="rect">
            <a:avLst/>
          </a:prstGeom>
        </p:spPr>
      </p:pic>
      <p:pic>
        <p:nvPicPr>
          <p:cNvPr id="13" name="Picture 12">
            <a:extLst>
              <a:ext uri="{FF2B5EF4-FFF2-40B4-BE49-F238E27FC236}">
                <a16:creationId xmlns:a16="http://schemas.microsoft.com/office/drawing/2014/main" id="{1912CE7F-1369-49D9-9859-269A0F3A16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6465" y="2947027"/>
            <a:ext cx="4401587" cy="3042804"/>
          </a:xfrm>
          <a:prstGeom prst="rect">
            <a:avLst/>
          </a:prstGeom>
        </p:spPr>
      </p:pic>
      <p:sp>
        <p:nvSpPr>
          <p:cNvPr id="14" name="Arrow: Left-Right 13">
            <a:extLst>
              <a:ext uri="{FF2B5EF4-FFF2-40B4-BE49-F238E27FC236}">
                <a16:creationId xmlns:a16="http://schemas.microsoft.com/office/drawing/2014/main" id="{8A0E0C73-2A41-4D14-BE4F-952F9243A604}"/>
              </a:ext>
            </a:extLst>
          </p:cNvPr>
          <p:cNvSpPr/>
          <p:nvPr/>
        </p:nvSpPr>
        <p:spPr>
          <a:xfrm>
            <a:off x="5464549" y="2295366"/>
            <a:ext cx="1655621" cy="5028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endParaRPr lang="en-US" b="1">
              <a:ln/>
              <a:solidFill>
                <a:schemeClr val="accent2"/>
              </a:solidFill>
              <a:effectLst>
                <a:glow rad="101600">
                  <a:schemeClr val="accent2">
                    <a:satMod val="175000"/>
                    <a:alpha val="40000"/>
                  </a:schemeClr>
                </a:glow>
              </a:effectLst>
            </a:endParaRPr>
          </a:p>
        </p:txBody>
      </p:sp>
      <p:sp>
        <p:nvSpPr>
          <p:cNvPr id="15" name="Arrow: Left-Right 14">
            <a:extLst>
              <a:ext uri="{FF2B5EF4-FFF2-40B4-BE49-F238E27FC236}">
                <a16:creationId xmlns:a16="http://schemas.microsoft.com/office/drawing/2014/main" id="{EB454F26-C5E6-4519-B11C-6901C883C352}"/>
              </a:ext>
            </a:extLst>
          </p:cNvPr>
          <p:cNvSpPr/>
          <p:nvPr/>
        </p:nvSpPr>
        <p:spPr>
          <a:xfrm rot="19676532">
            <a:off x="7184811" y="3797578"/>
            <a:ext cx="902545" cy="5028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endParaRPr lang="en-US" b="1">
              <a:ln/>
              <a:solidFill>
                <a:schemeClr val="accent2"/>
              </a:solidFill>
              <a:effectLst>
                <a:glow rad="101600">
                  <a:schemeClr val="accent2">
                    <a:satMod val="175000"/>
                    <a:alpha val="40000"/>
                  </a:schemeClr>
                </a:glow>
              </a:effectLst>
            </a:endParaRPr>
          </a:p>
        </p:txBody>
      </p:sp>
    </p:spTree>
    <p:extLst>
      <p:ext uri="{BB962C8B-B14F-4D97-AF65-F5344CB8AC3E}">
        <p14:creationId xmlns:p14="http://schemas.microsoft.com/office/powerpoint/2010/main" val="3233774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rgbClr val="FFC000"/>
                </a:solidFill>
              </a:rPr>
              <a:t>Feedforward Neural Network</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2192000" cy="3046988"/>
          </a:xfrm>
          <a:prstGeom prst="rect">
            <a:avLst/>
          </a:prstGeom>
        </p:spPr>
        <p:txBody>
          <a:bodyPr wrap="square">
            <a:spAutoFit/>
          </a:bodyPr>
          <a:lstStyle/>
          <a:p>
            <a:pPr algn="just"/>
            <a:r>
              <a:rPr lang="en-US" sz="2400" dirty="0"/>
              <a:t>	It is one of the simplest types of artificial neural networks. In a feedforward neural network, the data passes through different input nodes until it reaches the output node. In other words, the data moves in only one direction from the first range until it reaches the output node. It is also known as a front propagating wave which is usually obtained using a graded activation function. Unlike more complex types of neural networks, backpropagation and data move in only one direction. A feedforward neural network may consist of a single layer or may contain hidden layers. In a </a:t>
            </a:r>
            <a:r>
              <a:rPr lang="en-US" sz="2400" dirty="0" err="1"/>
              <a:t>feedful</a:t>
            </a:r>
            <a:r>
              <a:rPr lang="en-US" sz="2400" dirty="0"/>
              <a:t> neural network, the products of the inputs and their weights are calculated. This is then fed to the output.</a:t>
            </a:r>
          </a:p>
        </p:txBody>
      </p:sp>
      <p:pic>
        <p:nvPicPr>
          <p:cNvPr id="7" name="Picture 6">
            <a:extLst>
              <a:ext uri="{FF2B5EF4-FFF2-40B4-BE49-F238E27FC236}">
                <a16:creationId xmlns:a16="http://schemas.microsoft.com/office/drawing/2014/main" id="{E7DF6EA5-F2D5-4B05-83F2-8E9CB1002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116" y="3238990"/>
            <a:ext cx="5177566" cy="2817565"/>
          </a:xfrm>
          <a:prstGeom prst="rect">
            <a:avLst/>
          </a:prstGeom>
        </p:spPr>
      </p:pic>
      <p:sp>
        <p:nvSpPr>
          <p:cNvPr id="4" name="Rectangle 3">
            <a:extLst>
              <a:ext uri="{FF2B5EF4-FFF2-40B4-BE49-F238E27FC236}">
                <a16:creationId xmlns:a16="http://schemas.microsoft.com/office/drawing/2014/main" id="{01D58F07-F686-4C07-96DF-A9A06CF3CD32}"/>
              </a:ext>
            </a:extLst>
          </p:cNvPr>
          <p:cNvSpPr/>
          <p:nvPr/>
        </p:nvSpPr>
        <p:spPr>
          <a:xfrm>
            <a:off x="0" y="3909641"/>
            <a:ext cx="5748171" cy="2062103"/>
          </a:xfrm>
          <a:prstGeom prst="rect">
            <a:avLst/>
          </a:prstGeom>
        </p:spPr>
        <p:txBody>
          <a:bodyPr wrap="square">
            <a:spAutoFit/>
          </a:bodyPr>
          <a:lstStyle/>
          <a:p>
            <a:r>
              <a:rPr lang="en-US" sz="2400" b="1" dirty="0">
                <a:solidFill>
                  <a:schemeClr val="accent6">
                    <a:lumMod val="50000"/>
                  </a:schemeClr>
                </a:solidFill>
                <a:latin typeface="Arial" panose="020B0604020202020204" pitchFamily="34" charset="0"/>
              </a:rPr>
              <a:t>whereas</a:t>
            </a:r>
          </a:p>
          <a:p>
            <a:r>
              <a:rPr lang="en-US" sz="2400" b="1" dirty="0">
                <a:solidFill>
                  <a:schemeClr val="accent6">
                    <a:lumMod val="50000"/>
                  </a:schemeClr>
                </a:solidFill>
                <a:latin typeface="Arial" panose="020B0604020202020204" pitchFamily="34" charset="0"/>
              </a:rPr>
              <a:t>Backpropagation</a:t>
            </a:r>
            <a:r>
              <a:rPr lang="en-US" sz="2000" dirty="0">
                <a:solidFill>
                  <a:schemeClr val="accent6">
                    <a:lumMod val="50000"/>
                  </a:schemeClr>
                </a:solidFill>
                <a:latin typeface="Arial" panose="020B0604020202020204" pitchFamily="34" charset="0"/>
              </a:rPr>
              <a:t> is a </a:t>
            </a:r>
            <a:r>
              <a:rPr lang="en-US" sz="2000" b="1" dirty="0">
                <a:solidFill>
                  <a:schemeClr val="accent6">
                    <a:lumMod val="50000"/>
                  </a:schemeClr>
                </a:solidFill>
                <a:latin typeface="Arial" panose="020B0604020202020204" pitchFamily="34" charset="0"/>
              </a:rPr>
              <a:t>training algorithm</a:t>
            </a:r>
            <a:r>
              <a:rPr lang="en-US" sz="2000" dirty="0">
                <a:solidFill>
                  <a:schemeClr val="accent6">
                    <a:lumMod val="50000"/>
                  </a:schemeClr>
                </a:solidFill>
                <a:latin typeface="Arial" panose="020B0604020202020204" pitchFamily="34" charset="0"/>
              </a:rPr>
              <a:t> consisting of 2 steps: </a:t>
            </a:r>
            <a:endParaRPr lang="en-US" sz="2000" dirty="0">
              <a:solidFill>
                <a:schemeClr val="accent6">
                  <a:lumMod val="50000"/>
                </a:schemeClr>
              </a:solidFill>
              <a:latin typeface="Ubuntu"/>
            </a:endParaRPr>
          </a:p>
          <a:p>
            <a:pPr fontAlgn="base">
              <a:buFont typeface="Arial" panose="020B0604020202020204" pitchFamily="34" charset="0"/>
              <a:buChar char="•"/>
            </a:pPr>
            <a:r>
              <a:rPr lang="en-US" sz="2000" b="1" dirty="0">
                <a:solidFill>
                  <a:schemeClr val="accent6">
                    <a:lumMod val="50000"/>
                  </a:schemeClr>
                </a:solidFill>
                <a:latin typeface="Arial" panose="020B0604020202020204" pitchFamily="34" charset="0"/>
              </a:rPr>
              <a:t>Feedforward</a:t>
            </a:r>
            <a:r>
              <a:rPr lang="en-US" sz="2000" dirty="0">
                <a:solidFill>
                  <a:schemeClr val="accent6">
                    <a:lumMod val="50000"/>
                  </a:schemeClr>
                </a:solidFill>
                <a:latin typeface="Arial" panose="020B0604020202020204" pitchFamily="34" charset="0"/>
              </a:rPr>
              <a:t> the values.</a:t>
            </a:r>
          </a:p>
          <a:p>
            <a:pPr fontAlgn="base">
              <a:buFont typeface="Arial" panose="020B0604020202020204" pitchFamily="34" charset="0"/>
              <a:buChar char="•"/>
            </a:pPr>
            <a:r>
              <a:rPr lang="en-US" sz="2000" b="1" dirty="0">
                <a:solidFill>
                  <a:schemeClr val="accent6">
                    <a:lumMod val="50000"/>
                  </a:schemeClr>
                </a:solidFill>
                <a:latin typeface="Arial" panose="020B0604020202020204" pitchFamily="34" charset="0"/>
              </a:rPr>
              <a:t>Calculate the error</a:t>
            </a:r>
            <a:r>
              <a:rPr lang="en-US" sz="2000" dirty="0">
                <a:solidFill>
                  <a:schemeClr val="accent6">
                    <a:lumMod val="50000"/>
                  </a:schemeClr>
                </a:solidFill>
                <a:latin typeface="Arial" panose="020B0604020202020204" pitchFamily="34" charset="0"/>
              </a:rPr>
              <a:t> and </a:t>
            </a:r>
            <a:r>
              <a:rPr lang="en-US" sz="2000" b="1" dirty="0">
                <a:solidFill>
                  <a:schemeClr val="accent6">
                    <a:lumMod val="50000"/>
                  </a:schemeClr>
                </a:solidFill>
                <a:latin typeface="Arial" panose="020B0604020202020204" pitchFamily="34" charset="0"/>
              </a:rPr>
              <a:t>propagate it back</a:t>
            </a:r>
            <a:r>
              <a:rPr lang="en-US" sz="2000" dirty="0">
                <a:solidFill>
                  <a:schemeClr val="accent6">
                    <a:lumMod val="50000"/>
                  </a:schemeClr>
                </a:solidFill>
                <a:latin typeface="Arial" panose="020B0604020202020204" pitchFamily="34" charset="0"/>
              </a:rPr>
              <a:t> to the earlier layers. </a:t>
            </a:r>
          </a:p>
        </p:txBody>
      </p:sp>
    </p:spTree>
    <p:extLst>
      <p:ext uri="{BB962C8B-B14F-4D97-AF65-F5344CB8AC3E}">
        <p14:creationId xmlns:p14="http://schemas.microsoft.com/office/powerpoint/2010/main" val="2707868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5" y="-60602"/>
            <a:ext cx="10654169" cy="619768"/>
          </a:xfrm>
        </p:spPr>
        <p:txBody>
          <a:bodyPr>
            <a:noAutofit/>
          </a:bodyPr>
          <a:lstStyle/>
          <a:p>
            <a:r>
              <a:rPr lang="en-US" sz="4000" b="1" dirty="0">
                <a:solidFill>
                  <a:schemeClr val="accent4"/>
                </a:solidFill>
                <a:effectLst>
                  <a:outerShdw blurRad="38100" dist="38100" dir="2700000" algn="tl">
                    <a:srgbClr val="000000">
                      <a:alpha val="43137"/>
                    </a:srgbClr>
                  </a:outerShdw>
                </a:effectLst>
              </a:rPr>
              <a:t>Radial Basis Function Neural Network</a:t>
            </a:r>
          </a:p>
        </p:txBody>
      </p:sp>
      <p:sp>
        <p:nvSpPr>
          <p:cNvPr id="5" name="Rectangle 4">
            <a:extLst>
              <a:ext uri="{FF2B5EF4-FFF2-40B4-BE49-F238E27FC236}">
                <a16:creationId xmlns:a16="http://schemas.microsoft.com/office/drawing/2014/main" id="{04DDFBE3-37CF-45BF-97D4-0AF7D2035D09}"/>
              </a:ext>
            </a:extLst>
          </p:cNvPr>
          <p:cNvSpPr/>
          <p:nvPr/>
        </p:nvSpPr>
        <p:spPr>
          <a:xfrm>
            <a:off x="0" y="381015"/>
            <a:ext cx="12192000" cy="4708981"/>
          </a:xfrm>
          <a:prstGeom prst="rect">
            <a:avLst/>
          </a:prstGeom>
        </p:spPr>
        <p:txBody>
          <a:bodyPr wrap="square">
            <a:spAutoFit/>
          </a:bodyPr>
          <a:lstStyle/>
          <a:p>
            <a:pPr algn="just"/>
            <a:r>
              <a:rPr lang="en-US" sz="2000" dirty="0"/>
              <a:t>A radial basis function (RBF) is a function that assigns a real value to each input from its domain (it is a real-value function), and the value produced by the RBF is always an absolute value; i.e. it is a measure of distance and cannot be negative.</a:t>
            </a:r>
          </a:p>
          <a:p>
            <a:pPr algn="just"/>
            <a:r>
              <a:rPr lang="en-US" sz="2000" b="1" i="1" dirty="0"/>
              <a:t>f(x) = f(||x||)</a:t>
            </a:r>
          </a:p>
          <a:p>
            <a:pPr algn="just"/>
            <a:endParaRPr lang="en-US" sz="2000" dirty="0"/>
          </a:p>
          <a:p>
            <a:pPr algn="just"/>
            <a:r>
              <a:rPr lang="en-US" sz="2000" dirty="0"/>
              <a:t>	Euclidean distance, the straight-line distance between two points in Euclidean space, is typically used. Radial basis functions are used to approximate functions, much as neural networks act as function approximators.</a:t>
            </a:r>
          </a:p>
          <a:p>
            <a:pPr algn="just"/>
            <a:r>
              <a:rPr lang="en-US" sz="2000" dirty="0"/>
              <a:t>RBF network represents a radial basis function network. The radial basis functions act as activation functions.</a:t>
            </a:r>
          </a:p>
          <a:p>
            <a:pPr algn="just"/>
            <a:r>
              <a:rPr lang="en-US" sz="2000" dirty="0"/>
              <a:t>The approximant f(x) is differentiable with respect to the weights W, which are learned using iterative updater methods coming among neural networks.	</a:t>
            </a:r>
          </a:p>
          <a:p>
            <a:pPr algn="just"/>
            <a:endParaRPr lang="en-US" sz="2000" dirty="0"/>
          </a:p>
          <a:p>
            <a:pPr algn="just"/>
            <a:r>
              <a:rPr lang="en-US" sz="2000" dirty="0"/>
              <a:t>	Radial basis function neural networks are extensively applied in power restoration systems. In recent decades, power systems have become larger and more complex.</a:t>
            </a:r>
          </a:p>
          <a:p>
            <a:pPr algn="just"/>
            <a:r>
              <a:rPr lang="en-US" sz="2000" b="1" dirty="0">
                <a:solidFill>
                  <a:schemeClr val="accent6"/>
                </a:solidFill>
              </a:rPr>
              <a:t>This increases the risk of blackout. This neural network is used in power restoration systems to restore power in the least amount of time.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Types of Neural Networks Source analyticsindiamag.com">
            <a:extLst>
              <a:ext uri="{FF2B5EF4-FFF2-40B4-BE49-F238E27FC236}">
                <a16:creationId xmlns:a16="http://schemas.microsoft.com/office/drawing/2014/main" id="{AF197D51-101B-4429-9397-FBE42C212C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20997" y="4722618"/>
            <a:ext cx="3664243" cy="2092350"/>
          </a:xfrm>
          <a:prstGeom prst="rect">
            <a:avLst/>
          </a:prstGeom>
          <a:noFill/>
          <a:ln>
            <a:noFill/>
          </a:ln>
        </p:spPr>
      </p:pic>
      <p:pic>
        <p:nvPicPr>
          <p:cNvPr id="8" name="Picture 7">
            <a:extLst>
              <a:ext uri="{FF2B5EF4-FFF2-40B4-BE49-F238E27FC236}">
                <a16:creationId xmlns:a16="http://schemas.microsoft.com/office/drawing/2014/main" id="{2EC9927F-5B5D-4544-9396-C4D9496D4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891" y="4722618"/>
            <a:ext cx="3521332" cy="2033343"/>
          </a:xfrm>
          <a:prstGeom prst="rect">
            <a:avLst/>
          </a:prstGeom>
        </p:spPr>
      </p:pic>
    </p:spTree>
    <p:extLst>
      <p:ext uri="{BB962C8B-B14F-4D97-AF65-F5344CB8AC3E}">
        <p14:creationId xmlns:p14="http://schemas.microsoft.com/office/powerpoint/2010/main" val="2485479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400" b="1" dirty="0">
                <a:solidFill>
                  <a:schemeClr val="accent4"/>
                </a:solidFill>
                <a:effectLst>
                  <a:outerShdw blurRad="38100" dist="38100" dir="2700000" algn="tl">
                    <a:srgbClr val="000000">
                      <a:alpha val="43137"/>
                    </a:srgbClr>
                  </a:outerShdw>
                </a:effectLst>
              </a:rPr>
              <a:t>Convolutional Neural Network</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1940989" cy="461665"/>
          </a:xfrm>
          <a:prstGeom prst="rect">
            <a:avLst/>
          </a:prstGeom>
        </p:spPr>
        <p:txBody>
          <a:bodyPr wrap="square">
            <a:spAutoFit/>
          </a:bodyPr>
          <a:lstStyle/>
          <a:p>
            <a:pPr algn="just"/>
            <a:r>
              <a:rPr lang="en-US" sz="2400" dirty="0"/>
              <a:t>	</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040AA9A8-79CC-4BEB-BE15-D85DA90E3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1" y="2740275"/>
            <a:ext cx="11415752" cy="3240974"/>
          </a:xfrm>
          <a:prstGeom prst="rect">
            <a:avLst/>
          </a:prstGeom>
        </p:spPr>
      </p:pic>
      <p:sp>
        <p:nvSpPr>
          <p:cNvPr id="11" name="Rectangle 10">
            <a:extLst>
              <a:ext uri="{FF2B5EF4-FFF2-40B4-BE49-F238E27FC236}">
                <a16:creationId xmlns:a16="http://schemas.microsoft.com/office/drawing/2014/main" id="{ED29B1B3-3A77-4C4E-BDF6-BF64BAEEE0AD}"/>
              </a:ext>
            </a:extLst>
          </p:cNvPr>
          <p:cNvSpPr/>
          <p:nvPr/>
        </p:nvSpPr>
        <p:spPr>
          <a:xfrm>
            <a:off x="125505" y="510206"/>
            <a:ext cx="11940989" cy="3046988"/>
          </a:xfrm>
          <a:prstGeom prst="rect">
            <a:avLst/>
          </a:prstGeom>
        </p:spPr>
        <p:txBody>
          <a:bodyPr wrap="square">
            <a:spAutoFit/>
          </a:bodyPr>
          <a:lstStyle/>
          <a:p>
            <a:r>
              <a:rPr lang="en-US" sz="2400" dirty="0">
                <a:latin typeface="medium-content-serif-font"/>
              </a:rPr>
              <a:t>Convolutional Neural Networks (CNN) is one of the variants of neural networks used heavily in the field of Computer Vision. It derives its name from the type of hidden layers it consists of. The </a:t>
            </a:r>
            <a:r>
              <a:rPr lang="en-US" sz="2400" dirty="0">
                <a:highlight>
                  <a:srgbClr val="FFFF00"/>
                </a:highlight>
                <a:latin typeface="medium-content-serif-font"/>
              </a:rPr>
              <a:t>hidden layers of a CNN typically consist of </a:t>
            </a:r>
            <a:r>
              <a:rPr lang="en-US" sz="2400" dirty="0">
                <a:solidFill>
                  <a:srgbClr val="FF0000"/>
                </a:solidFill>
                <a:highlight>
                  <a:srgbClr val="FFFF00"/>
                </a:highlight>
                <a:latin typeface="medium-content-serif-font"/>
              </a:rPr>
              <a:t>convolutional layers</a:t>
            </a:r>
            <a:r>
              <a:rPr lang="en-US" sz="2400" dirty="0">
                <a:latin typeface="medium-content-serif-font"/>
              </a:rPr>
              <a:t>, </a:t>
            </a:r>
            <a:r>
              <a:rPr lang="en-US" sz="2400" dirty="0">
                <a:solidFill>
                  <a:srgbClr val="FF0000"/>
                </a:solidFill>
                <a:latin typeface="medium-content-serif-font"/>
              </a:rPr>
              <a:t>pooling layers</a:t>
            </a:r>
            <a:r>
              <a:rPr lang="en-US" sz="2400" dirty="0">
                <a:latin typeface="medium-content-serif-font"/>
              </a:rPr>
              <a:t>, </a:t>
            </a:r>
            <a:r>
              <a:rPr lang="en-US" sz="2400" dirty="0">
                <a:solidFill>
                  <a:srgbClr val="FF0000"/>
                </a:solidFill>
                <a:latin typeface="medium-content-serif-font"/>
              </a:rPr>
              <a:t>fully connected layers</a:t>
            </a:r>
            <a:r>
              <a:rPr lang="en-US" sz="2400" dirty="0">
                <a:latin typeface="medium-content-serif-font"/>
              </a:rPr>
              <a:t>, and </a:t>
            </a:r>
            <a:r>
              <a:rPr lang="en-US" sz="2400" dirty="0">
                <a:solidFill>
                  <a:srgbClr val="FF0000"/>
                </a:solidFill>
                <a:latin typeface="medium-content-serif-font"/>
              </a:rPr>
              <a:t>normalization layers</a:t>
            </a:r>
            <a:r>
              <a:rPr lang="en-US" sz="2400" dirty="0">
                <a:latin typeface="medium-content-serif-font"/>
              </a:rPr>
              <a:t>. Here it simply means that instead of using the normal activation functions defined above, convolution and pooling functions are used as activation functions.</a:t>
            </a:r>
          </a:p>
          <a:p>
            <a:endParaRPr lang="en-US" sz="2400" dirty="0">
              <a:latin typeface="medium-content-serif-font"/>
            </a:endParaRPr>
          </a:p>
          <a:p>
            <a:endParaRPr lang="en-US" sz="2400" dirty="0"/>
          </a:p>
        </p:txBody>
      </p:sp>
    </p:spTree>
    <p:extLst>
      <p:ext uri="{BB962C8B-B14F-4D97-AF65-F5344CB8AC3E}">
        <p14:creationId xmlns:p14="http://schemas.microsoft.com/office/powerpoint/2010/main" val="3588567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Recurrent Neural Network</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1940989" cy="2677656"/>
          </a:xfrm>
          <a:prstGeom prst="rect">
            <a:avLst/>
          </a:prstGeom>
        </p:spPr>
        <p:txBody>
          <a:bodyPr wrap="square">
            <a:spAutoFit/>
          </a:bodyPr>
          <a:lstStyle/>
          <a:p>
            <a:pPr algn="just"/>
            <a:r>
              <a:rPr lang="en-US" sz="2400" dirty="0"/>
              <a:t>	Recurrent Neural Network(RNN) are a type of Neural Network where the output from previous step are fed as input to the current step. In traditional neural networks, all the inputs and outputs are independent of each other, but in cases like when it is required to predict the next word of a sentence, the previous words are required and hence there is a need to remember the previous words. Thus RNN came into existence, which solved this issue with the help of a Hidden Layer. The main and most important feature of RNN is Hidden state, which remembers some information about a sequence.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3D602B0-2A7A-4D58-AA12-B4525ADF6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11" y="3186966"/>
            <a:ext cx="7620000" cy="2784717"/>
          </a:xfrm>
          <a:prstGeom prst="rect">
            <a:avLst/>
          </a:prstGeom>
        </p:spPr>
      </p:pic>
    </p:spTree>
    <p:extLst>
      <p:ext uri="{BB962C8B-B14F-4D97-AF65-F5344CB8AC3E}">
        <p14:creationId xmlns:p14="http://schemas.microsoft.com/office/powerpoint/2010/main" val="379962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344864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Artificial neural network working principle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CC55430-35FF-4D3B-BF25-BAB7D8A60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974" y="793215"/>
            <a:ext cx="4797226" cy="4866904"/>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279E4F0-11DD-4C15-AA27-55AF0B92D14A}"/>
                  </a:ext>
                </a:extLst>
              </p14:cNvPr>
              <p14:cNvContentPartPr/>
              <p14:nvPr/>
            </p14:nvContentPartPr>
            <p14:xfrm>
              <a:off x="440280" y="600840"/>
              <a:ext cx="11193120" cy="4648680"/>
            </p14:xfrm>
          </p:contentPart>
        </mc:Choice>
        <mc:Fallback xmlns="">
          <p:pic>
            <p:nvPicPr>
              <p:cNvPr id="5" name="Ink 4">
                <a:extLst>
                  <a:ext uri="{FF2B5EF4-FFF2-40B4-BE49-F238E27FC236}">
                    <a16:creationId xmlns:a16="http://schemas.microsoft.com/office/drawing/2014/main" id="{9279E4F0-11DD-4C15-AA27-55AF0B92D14A}"/>
                  </a:ext>
                </a:extLst>
              </p:cNvPr>
              <p:cNvPicPr/>
              <p:nvPr/>
            </p:nvPicPr>
            <p:blipFill>
              <a:blip r:embed="rId6"/>
              <a:stretch>
                <a:fillRect/>
              </a:stretch>
            </p:blipFill>
            <p:spPr>
              <a:xfrm>
                <a:off x="430920" y="591480"/>
                <a:ext cx="11211840" cy="4667400"/>
              </a:xfrm>
              <a:prstGeom prst="rect">
                <a:avLst/>
              </a:prstGeom>
            </p:spPr>
          </p:pic>
        </mc:Fallback>
      </mc:AlternateContent>
    </p:spTree>
    <p:extLst>
      <p:ext uri="{BB962C8B-B14F-4D97-AF65-F5344CB8AC3E}">
        <p14:creationId xmlns:p14="http://schemas.microsoft.com/office/powerpoint/2010/main" val="1537777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Artificial neural network working principle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4237DB0-CA7C-4AC4-B755-6395BB09D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29" y="819108"/>
            <a:ext cx="7206341" cy="5081138"/>
          </a:xfrm>
          <a:prstGeom prst="rect">
            <a:avLst/>
          </a:prstGeom>
        </p:spPr>
      </p:pic>
    </p:spTree>
    <p:extLst>
      <p:ext uri="{BB962C8B-B14F-4D97-AF65-F5344CB8AC3E}">
        <p14:creationId xmlns:p14="http://schemas.microsoft.com/office/powerpoint/2010/main" val="1108787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400" b="1" dirty="0">
                <a:solidFill>
                  <a:schemeClr val="accent4"/>
                </a:solidFill>
                <a:effectLst>
                  <a:outerShdw blurRad="38100" dist="38100" dir="2700000" algn="tl">
                    <a:srgbClr val="000000">
                      <a:alpha val="43137"/>
                    </a:srgbClr>
                  </a:outerShdw>
                </a:effectLst>
              </a:rPr>
              <a:t>Artificial neural network working Step by Step</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136264" y="720761"/>
            <a:ext cx="11940988"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000" dirty="0">
                <a:effectLst>
                  <a:outerShdw blurRad="38100" dist="38100" dir="2700000" algn="tl">
                    <a:srgbClr val="000000">
                      <a:alpha val="43137"/>
                    </a:srgbClr>
                  </a:outerShdw>
                </a:effectLst>
              </a:rPr>
              <a:t>STEP 1: Randomly initialize the weights to small numbers close to 0 (but not 0)</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2: Input the first observation of your dataset in the input layer, each feature in one input node. </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3: Forward-Propagation: from left to right, the neurons are activated in a way that the impact of each neuron's activation is limited by the weights. Propagate the activations until getting the predicted result y.</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4: Compare the predicted result to the actual result. Measure the generated error.</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5: Back-Propagation: from right to left, the error is back-propagated.</a:t>
            </a:r>
          </a:p>
          <a:p>
            <a:r>
              <a:rPr lang="en-US" sz="2000" dirty="0">
                <a:effectLst>
                  <a:outerShdw blurRad="38100" dist="38100" dir="2700000" algn="tl">
                    <a:srgbClr val="000000">
                      <a:alpha val="43137"/>
                    </a:srgbClr>
                  </a:outerShdw>
                </a:effectLst>
              </a:rPr>
              <a:t>	Update the weights according to how much they are responsible for the error. The learning rate decides 	by how 	much we update the weights.</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6: Repeat Steps 1 to 5 and update the weights after each observation (Reinforcement Learning). </a:t>
            </a:r>
          </a:p>
          <a:p>
            <a:r>
              <a:rPr lang="en-US" sz="2000" dirty="0">
                <a:effectLst>
                  <a:outerShdw blurRad="38100" dist="38100" dir="2700000" algn="tl">
                    <a:srgbClr val="000000">
                      <a:alpha val="43137"/>
                    </a:srgbClr>
                  </a:outerShdw>
                </a:effectLst>
              </a:rPr>
              <a:t>	Or: Repeat Steps 1 to 5 but update the weights only after a batch of observations (Batch Learning). </a:t>
            </a:r>
          </a:p>
        </p:txBody>
      </p:sp>
    </p:spTree>
    <p:extLst>
      <p:ext uri="{BB962C8B-B14F-4D97-AF65-F5344CB8AC3E}">
        <p14:creationId xmlns:p14="http://schemas.microsoft.com/office/powerpoint/2010/main" val="1069690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8E157197-977C-4CBA-AEB0-3800D7AC0AB5}"/>
              </a:ext>
            </a:extLst>
          </p:cNvPr>
          <p:cNvSpPr/>
          <p:nvPr/>
        </p:nvSpPr>
        <p:spPr>
          <a:xfrm>
            <a:off x="441063" y="697514"/>
            <a:ext cx="11869271" cy="5324535"/>
          </a:xfrm>
          <a:prstGeom prst="rect">
            <a:avLst/>
          </a:prstGeom>
        </p:spPr>
        <p:txBody>
          <a:bodyPr wrap="square">
            <a:spAutoFit/>
          </a:bodyPr>
          <a:lstStyle/>
          <a:p>
            <a:r>
              <a:rPr lang="en-PK" sz="2800" dirty="0" err="1"/>
              <a:t>Keras</a:t>
            </a:r>
            <a:r>
              <a:rPr lang="en-PK" sz="2800" dirty="0"/>
              <a:t> is a high-level neural networks API, written in Python and capable of running on top of </a:t>
            </a:r>
            <a:r>
              <a:rPr lang="en-PK" sz="2800" b="1" dirty="0">
                <a:effectLst>
                  <a:outerShdw blurRad="38100" dist="38100" dir="2700000" algn="tl">
                    <a:srgbClr val="000000">
                      <a:alpha val="43137"/>
                    </a:srgbClr>
                  </a:outerShdw>
                </a:effectLst>
              </a:rPr>
              <a:t>TensorFlow, CNTK, or Theano</a:t>
            </a:r>
            <a:r>
              <a:rPr lang="en-PK" sz="2800" dirty="0"/>
              <a:t>. It was developed with a focus on enabling fast experimentation. Being able to go from idea to result with the least possible delay is key to doing good research.</a:t>
            </a:r>
          </a:p>
          <a:p>
            <a:r>
              <a:rPr lang="en-IN" sz="2800" dirty="0"/>
              <a:t>	</a:t>
            </a:r>
            <a:r>
              <a:rPr lang="en-PK" sz="2800" dirty="0"/>
              <a:t>Use </a:t>
            </a:r>
            <a:r>
              <a:rPr lang="en-PK" sz="2800" dirty="0" err="1"/>
              <a:t>Keras</a:t>
            </a:r>
            <a:r>
              <a:rPr lang="en-PK" sz="2800" dirty="0"/>
              <a:t> if you need a deep learning library that:</a:t>
            </a:r>
          </a:p>
          <a:p>
            <a:endParaRPr lang="en-IN" sz="2800" dirty="0"/>
          </a:p>
          <a:p>
            <a:r>
              <a:rPr lang="en-PK" sz="2800" dirty="0"/>
              <a:t>Allows for easy and fast prototyping (through user friendliness, modularity, and extensibility).</a:t>
            </a:r>
          </a:p>
          <a:p>
            <a:endParaRPr lang="en-IN" sz="2800" dirty="0"/>
          </a:p>
          <a:p>
            <a:r>
              <a:rPr lang="en-PK" sz="2800" dirty="0"/>
              <a:t>Supports both convolutional networks and recurrent networks, as well as combinations of the two.</a:t>
            </a:r>
          </a:p>
          <a:p>
            <a:r>
              <a:rPr lang="en-IN" sz="2800" dirty="0"/>
              <a:t>	</a:t>
            </a:r>
            <a:r>
              <a:rPr lang="en-PK" sz="2800" dirty="0"/>
              <a:t>Runs seamlessly on CPU</a:t>
            </a:r>
            <a:r>
              <a:rPr lang="en-IN" sz="2800" dirty="0"/>
              <a:t>, </a:t>
            </a:r>
            <a:r>
              <a:rPr lang="en-PK" sz="2800" dirty="0"/>
              <a:t>GPU</a:t>
            </a:r>
            <a:r>
              <a:rPr lang="en-IN" sz="2800" dirty="0"/>
              <a:t> and TPU</a:t>
            </a:r>
            <a:r>
              <a:rPr lang="en-PK" sz="2800" dirty="0"/>
              <a:t>.</a:t>
            </a:r>
          </a:p>
        </p:txBody>
      </p:sp>
      <p:sp>
        <p:nvSpPr>
          <p:cNvPr id="6" name="Rectangle 5">
            <a:extLst>
              <a:ext uri="{FF2B5EF4-FFF2-40B4-BE49-F238E27FC236}">
                <a16:creationId xmlns:a16="http://schemas.microsoft.com/office/drawing/2014/main" id="{15FEC8D3-0DB3-4E7C-ABA0-A6BFC4EC246F}"/>
              </a:ext>
            </a:extLst>
          </p:cNvPr>
          <p:cNvSpPr/>
          <p:nvPr/>
        </p:nvSpPr>
        <p:spPr>
          <a:xfrm>
            <a:off x="4380189" y="93980"/>
            <a:ext cx="1458926" cy="769441"/>
          </a:xfrm>
          <a:prstGeom prst="rect">
            <a:avLst/>
          </a:prstGeom>
        </p:spPr>
        <p:txBody>
          <a:bodyPr wrap="none">
            <a:spAutoFit/>
          </a:bodyPr>
          <a:lstStyle/>
          <a:p>
            <a:r>
              <a:rPr lang="en-PK" sz="4400" b="1" dirty="0" err="1">
                <a:solidFill>
                  <a:schemeClr val="accent6">
                    <a:lumMod val="50000"/>
                  </a:schemeClr>
                </a:solidFill>
                <a:effectLst>
                  <a:outerShdw blurRad="38100" dist="38100" dir="2700000" algn="tl">
                    <a:srgbClr val="000000">
                      <a:alpha val="43137"/>
                    </a:srgbClr>
                  </a:outerShdw>
                </a:effectLst>
              </a:rPr>
              <a:t>Keras</a:t>
            </a:r>
            <a:endParaRPr lang="en-PK" b="1" dirty="0">
              <a:solidFill>
                <a:schemeClr val="accent6">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223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346643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4200937" y="260284"/>
            <a:ext cx="2848665" cy="769441"/>
          </a:xfrm>
          <a:prstGeom prst="rect">
            <a:avLst/>
          </a:prstGeom>
        </p:spPr>
        <p:txBody>
          <a:bodyPr wrap="none">
            <a:spAutoFit/>
          </a:bodyPr>
          <a:lstStyle/>
          <a:p>
            <a:r>
              <a:rPr lang="en-PK" sz="4400" b="1" dirty="0">
                <a:solidFill>
                  <a:schemeClr val="accent6">
                    <a:lumMod val="50000"/>
                  </a:schemeClr>
                </a:solidFill>
                <a:effectLst>
                  <a:outerShdw blurRad="38100" dist="38100" dir="2700000" algn="tl">
                    <a:srgbClr val="000000">
                      <a:alpha val="43137"/>
                    </a:srgbClr>
                  </a:outerShdw>
                </a:effectLst>
              </a:rPr>
              <a:t>TensorFlow</a:t>
            </a:r>
            <a:endParaRPr lang="en-PK" sz="2800" b="1" dirty="0">
              <a:solidFill>
                <a:schemeClr val="accent6">
                  <a:lumMod val="50000"/>
                </a:schemeClr>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8FB200D6-D27F-4B8B-ABEE-8E47004E6CDC}"/>
              </a:ext>
            </a:extLst>
          </p:cNvPr>
          <p:cNvSpPr/>
          <p:nvPr/>
        </p:nvSpPr>
        <p:spPr>
          <a:xfrm>
            <a:off x="602430" y="1215189"/>
            <a:ext cx="11363660" cy="1815882"/>
          </a:xfrm>
          <a:prstGeom prst="rect">
            <a:avLst/>
          </a:prstGeom>
        </p:spPr>
        <p:txBody>
          <a:bodyPr wrap="square">
            <a:spAutoFit/>
          </a:bodyPr>
          <a:lstStyle/>
          <a:p>
            <a:r>
              <a:rPr lang="en-PK" sz="2800" dirty="0"/>
              <a:t>TensorFlow is a free and open-source software library for dataflow and differentiable programming across a range of tasks. It is a symbolic math library, and is also used for machine learning applications such as neural networks. Wikipedia</a:t>
            </a:r>
          </a:p>
        </p:txBody>
      </p:sp>
      <p:sp>
        <p:nvSpPr>
          <p:cNvPr id="5" name="Rectangle 4">
            <a:extLst>
              <a:ext uri="{FF2B5EF4-FFF2-40B4-BE49-F238E27FC236}">
                <a16:creationId xmlns:a16="http://schemas.microsoft.com/office/drawing/2014/main" id="{D3149276-0550-49B0-B8E8-42D7BBF164C4}"/>
              </a:ext>
            </a:extLst>
          </p:cNvPr>
          <p:cNvSpPr/>
          <p:nvPr/>
        </p:nvSpPr>
        <p:spPr>
          <a:xfrm>
            <a:off x="445197" y="3429000"/>
            <a:ext cx="10360144" cy="1692771"/>
          </a:xfrm>
          <a:prstGeom prst="rect">
            <a:avLst/>
          </a:prstGeom>
        </p:spPr>
        <p:txBody>
          <a:bodyPr wrap="none">
            <a:spAutoFit/>
          </a:bodyPr>
          <a:lstStyle/>
          <a:p>
            <a:r>
              <a:rPr lang="en-IN" sz="4400" b="1" dirty="0">
                <a:solidFill>
                  <a:schemeClr val="accent6">
                    <a:lumMod val="50000"/>
                  </a:schemeClr>
                </a:solidFill>
                <a:effectLst>
                  <a:outerShdw blurRad="38100" dist="38100" dir="2700000" algn="tl">
                    <a:srgbClr val="000000">
                      <a:alpha val="43137"/>
                    </a:srgbClr>
                  </a:outerShdw>
                </a:effectLst>
              </a:rPr>
              <a:t>Now its time to,</a:t>
            </a:r>
          </a:p>
          <a:p>
            <a:r>
              <a:rPr lang="en-IN" sz="4400" b="1" dirty="0">
                <a:solidFill>
                  <a:schemeClr val="accent6">
                    <a:lumMod val="50000"/>
                  </a:schemeClr>
                </a:solidFill>
                <a:effectLst>
                  <a:outerShdw blurRad="38100" dist="38100" dir="2700000" algn="tl">
                    <a:srgbClr val="000000">
                      <a:alpha val="43137"/>
                    </a:srgbClr>
                  </a:outerShdw>
                </a:effectLst>
              </a:rPr>
              <a:t>	Practical Working on </a:t>
            </a:r>
            <a:r>
              <a:rPr lang="en-IN" sz="5400" b="1" i="1" dirty="0">
                <a:solidFill>
                  <a:schemeClr val="accent4"/>
                </a:solidFill>
                <a:effectLst>
                  <a:outerShdw blurRad="38100" dist="38100" dir="2700000" algn="tl">
                    <a:srgbClr val="000000">
                      <a:alpha val="43137"/>
                    </a:srgbClr>
                  </a:outerShdw>
                </a:effectLst>
              </a:rPr>
              <a:t>Google</a:t>
            </a:r>
            <a:r>
              <a:rPr lang="en-IN" sz="4400" b="1" dirty="0">
                <a:solidFill>
                  <a:schemeClr val="accent6">
                    <a:lumMod val="50000"/>
                  </a:schemeClr>
                </a:solidFill>
                <a:effectLst>
                  <a:outerShdw blurRad="38100" dist="38100" dir="2700000" algn="tl">
                    <a:srgbClr val="000000">
                      <a:alpha val="43137"/>
                    </a:srgbClr>
                  </a:outerShdw>
                </a:effectLst>
              </a:rPr>
              <a:t> </a:t>
            </a:r>
            <a:r>
              <a:rPr lang="en-IN" sz="6000" b="1" i="1" dirty="0">
                <a:solidFill>
                  <a:schemeClr val="accent4"/>
                </a:solidFill>
                <a:effectLst>
                  <a:outerShdw blurRad="38100" dist="38100" dir="2700000" algn="tl">
                    <a:srgbClr val="000000">
                      <a:alpha val="43137"/>
                    </a:srgbClr>
                  </a:outerShdw>
                </a:effectLst>
              </a:rPr>
              <a:t>COLAB</a:t>
            </a:r>
            <a:endParaRPr lang="en-PK" sz="2800" b="1" i="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883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661719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71947-F8A8-4BB0-B807-68DE13477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6787" y="302112"/>
            <a:ext cx="6253776" cy="6253776"/>
          </a:xfrm>
          <a:prstGeom prst="rect">
            <a:avLst/>
          </a:prstGeom>
        </p:spPr>
      </p:pic>
    </p:spTree>
    <p:extLst>
      <p:ext uri="{BB962C8B-B14F-4D97-AF65-F5344CB8AC3E}">
        <p14:creationId xmlns:p14="http://schemas.microsoft.com/office/powerpoint/2010/main" val="890059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125505" y="655587"/>
            <a:ext cx="11940990" cy="4555093"/>
          </a:xfrm>
          <a:prstGeom prst="rect">
            <a:avLst/>
          </a:prstGeom>
        </p:spPr>
        <p:txBody>
          <a:bodyPr wrap="square">
            <a:spAutoFit/>
          </a:bodyPr>
          <a:lstStyle/>
          <a:p>
            <a:pPr algn="ctr"/>
            <a:r>
              <a:rPr lang="en-US" sz="5400" b="1" dirty="0">
                <a:solidFill>
                  <a:schemeClr val="accent6">
                    <a:lumMod val="50000"/>
                  </a:schemeClr>
                </a:solidFill>
                <a:effectLst>
                  <a:outerShdw blurRad="38100" dist="38100" dir="2700000" algn="tl">
                    <a:srgbClr val="000000">
                      <a:alpha val="43137"/>
                    </a:srgbClr>
                  </a:outerShdw>
                </a:effectLst>
              </a:rPr>
              <a:t>To Handle Overfitting Problem </a:t>
            </a:r>
          </a:p>
          <a:p>
            <a:pPr algn="ctr"/>
            <a:endParaRPr lang="en-US" sz="3600" b="1" dirty="0">
              <a:solidFill>
                <a:schemeClr val="accent6">
                  <a:lumMod val="50000"/>
                </a:schemeClr>
              </a:solidFill>
              <a:effectLst>
                <a:outerShdw blurRad="38100" dist="38100" dir="2700000" algn="tl">
                  <a:srgbClr val="000000">
                    <a:alpha val="43137"/>
                  </a:srgbClr>
                </a:outerShdw>
              </a:effectLst>
            </a:endParaRPr>
          </a:p>
          <a:p>
            <a:pPr algn="ctr"/>
            <a:endParaRPr lang="en-US" sz="3600" b="1" dirty="0">
              <a:solidFill>
                <a:schemeClr val="accent6">
                  <a:lumMod val="50000"/>
                </a:schemeClr>
              </a:solidFill>
              <a:effectLst>
                <a:outerShdw blurRad="38100" dist="38100" dir="2700000" algn="tl">
                  <a:srgbClr val="000000">
                    <a:alpha val="43137"/>
                  </a:srgbClr>
                </a:outerShdw>
              </a:effectLst>
            </a:endParaRPr>
          </a:p>
          <a:p>
            <a:pPr marL="571500" indent="-571500">
              <a:buFont typeface="Arial" panose="020B0604020202020204" pitchFamily="34" charset="0"/>
              <a:buChar char="•"/>
            </a:pPr>
            <a:r>
              <a:rPr lang="en-US" sz="3600" b="1" dirty="0">
                <a:solidFill>
                  <a:schemeClr val="accent6">
                    <a:lumMod val="50000"/>
                  </a:schemeClr>
                </a:solidFill>
                <a:effectLst>
                  <a:outerShdw blurRad="38100" dist="38100" dir="2700000" algn="tl">
                    <a:srgbClr val="000000">
                      <a:alpha val="43137"/>
                    </a:srgbClr>
                  </a:outerShdw>
                </a:effectLst>
              </a:rPr>
              <a:t>Bias and Variance Problem (tradeoff)</a:t>
            </a:r>
          </a:p>
          <a:p>
            <a:pPr marL="2857500" lvl="5" indent="-571500">
              <a:buFont typeface="Arial" panose="020B0604020202020204" pitchFamily="34" charset="0"/>
              <a:buChar char="•"/>
            </a:pPr>
            <a:r>
              <a:rPr lang="en-US" sz="3600" b="1" i="1" dirty="0">
                <a:solidFill>
                  <a:schemeClr val="accent6">
                    <a:lumMod val="50000"/>
                  </a:schemeClr>
                </a:solidFill>
                <a:effectLst>
                  <a:outerShdw blurRad="38100" dist="38100" dir="2700000" algn="tl">
                    <a:srgbClr val="000000">
                      <a:alpha val="43137"/>
                    </a:srgbClr>
                  </a:outerShdw>
                </a:effectLst>
              </a:rPr>
              <a:t>irreducible Error</a:t>
            </a:r>
            <a:endParaRPr lang="en-US" sz="3600" b="1" dirty="0">
              <a:solidFill>
                <a:schemeClr val="accent6">
                  <a:lumMod val="50000"/>
                </a:schemeClr>
              </a:solidFill>
              <a:effectLst>
                <a:outerShdw blurRad="38100" dist="38100" dir="2700000" algn="tl">
                  <a:srgbClr val="000000">
                    <a:alpha val="43137"/>
                  </a:srgbClr>
                </a:outerShdw>
              </a:effectLst>
            </a:endParaRPr>
          </a:p>
          <a:p>
            <a:pPr marL="571500" indent="-571500">
              <a:buFont typeface="Arial" panose="020B0604020202020204" pitchFamily="34" charset="0"/>
              <a:buChar char="•"/>
            </a:pPr>
            <a:r>
              <a:rPr lang="en-US" sz="3600" b="1" dirty="0">
                <a:solidFill>
                  <a:schemeClr val="accent6">
                    <a:lumMod val="50000"/>
                  </a:schemeClr>
                </a:solidFill>
                <a:effectLst>
                  <a:outerShdw blurRad="38100" dist="38100" dir="2700000" algn="tl">
                    <a:srgbClr val="000000">
                      <a:alpha val="43137"/>
                    </a:srgbClr>
                  </a:outerShdw>
                </a:effectLst>
              </a:rPr>
              <a:t>Regularization (L1 Ridge Regression , L2 Lasso Regression</a:t>
            </a:r>
          </a:p>
          <a:p>
            <a:pPr marL="571500" indent="-571500">
              <a:buFont typeface="Arial" panose="020B0604020202020204" pitchFamily="34" charset="0"/>
              <a:buChar char="•"/>
            </a:pPr>
            <a:r>
              <a:rPr lang="en-US" sz="3600" b="1" dirty="0">
                <a:solidFill>
                  <a:schemeClr val="accent6">
                    <a:lumMod val="50000"/>
                  </a:schemeClr>
                </a:solidFill>
                <a:effectLst>
                  <a:outerShdw blurRad="38100" dist="38100" dir="2700000" algn="tl">
                    <a:srgbClr val="000000">
                      <a:alpha val="43137"/>
                    </a:srgbClr>
                  </a:outerShdw>
                </a:effectLst>
              </a:rPr>
              <a:t>Drop out Method (Regularization)</a:t>
            </a:r>
          </a:p>
          <a:p>
            <a:pPr algn="ctr"/>
            <a:endParaRPr lang="en-PK" sz="2000" b="1" dirty="0">
              <a:solidFill>
                <a:schemeClr val="accent6">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8228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2888051" y="58336"/>
            <a:ext cx="6205994" cy="769441"/>
          </a:xfrm>
          <a:prstGeom prst="rect">
            <a:avLst/>
          </a:prstGeom>
        </p:spPr>
        <p:txBody>
          <a:bodyPr wrap="none">
            <a:spAutoFit/>
          </a:bodyPr>
          <a:lstStyle/>
          <a:p>
            <a:r>
              <a:rPr lang="en-US" sz="4400" b="1" dirty="0">
                <a:solidFill>
                  <a:schemeClr val="accent6">
                    <a:lumMod val="50000"/>
                  </a:schemeClr>
                </a:solidFill>
                <a:effectLst>
                  <a:outerShdw blurRad="38100" dist="38100" dir="2700000" algn="tl">
                    <a:srgbClr val="000000">
                      <a:alpha val="43137"/>
                    </a:srgbClr>
                  </a:outerShdw>
                </a:effectLst>
              </a:rPr>
              <a:t>What is Bias and Variance</a:t>
            </a:r>
            <a:endParaRPr lang="en-PK" sz="2800" b="1" dirty="0">
              <a:solidFill>
                <a:schemeClr val="accent6">
                  <a:lumMod val="50000"/>
                </a:schemeClr>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F422AC5-506E-4CA5-AAC0-5639FDDB14D4}"/>
                  </a:ext>
                </a:extLst>
              </p14:cNvPr>
              <p14:cNvContentPartPr/>
              <p14:nvPr/>
            </p14:nvContentPartPr>
            <p14:xfrm>
              <a:off x="313200" y="1312200"/>
              <a:ext cx="5715360" cy="2320200"/>
            </p14:xfrm>
          </p:contentPart>
        </mc:Choice>
        <mc:Fallback xmlns="">
          <p:pic>
            <p:nvPicPr>
              <p:cNvPr id="2" name="Ink 1">
                <a:extLst>
                  <a:ext uri="{FF2B5EF4-FFF2-40B4-BE49-F238E27FC236}">
                    <a16:creationId xmlns:a16="http://schemas.microsoft.com/office/drawing/2014/main" id="{5F422AC5-506E-4CA5-AAC0-5639FDDB14D4}"/>
                  </a:ext>
                </a:extLst>
              </p:cNvPr>
              <p:cNvPicPr/>
              <p:nvPr/>
            </p:nvPicPr>
            <p:blipFill>
              <a:blip r:embed="rId5"/>
              <a:stretch>
                <a:fillRect/>
              </a:stretch>
            </p:blipFill>
            <p:spPr>
              <a:xfrm>
                <a:off x="303840" y="1302840"/>
                <a:ext cx="5734080" cy="2338920"/>
              </a:xfrm>
              <a:prstGeom prst="rect">
                <a:avLst/>
              </a:prstGeom>
            </p:spPr>
          </p:pic>
        </mc:Fallback>
      </mc:AlternateContent>
    </p:spTree>
    <p:extLst>
      <p:ext uri="{BB962C8B-B14F-4D97-AF65-F5344CB8AC3E}">
        <p14:creationId xmlns:p14="http://schemas.microsoft.com/office/powerpoint/2010/main" val="1547355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667366" y="0"/>
            <a:ext cx="10323467" cy="707886"/>
          </a:xfrm>
          <a:prstGeom prst="rect">
            <a:avLst/>
          </a:prstGeom>
        </p:spPr>
        <p:txBody>
          <a:bodyPr wrap="none">
            <a:spAutoFit/>
          </a:bodyPr>
          <a:lstStyle/>
          <a:p>
            <a:r>
              <a:rPr lang="en-US" sz="4000" b="1" dirty="0">
                <a:solidFill>
                  <a:srgbClr val="7030A0"/>
                </a:solidFill>
                <a:effectLst>
                  <a:outerShdw blurRad="38100" dist="38100" dir="2700000" algn="tl">
                    <a:srgbClr val="000000">
                      <a:alpha val="43137"/>
                    </a:srgbClr>
                  </a:outerShdw>
                </a:effectLst>
              </a:rPr>
              <a:t>Underfitting and Overfitting (Bias and Variance)</a:t>
            </a:r>
            <a:endParaRPr lang="en-PK" sz="2400" b="1" dirty="0">
              <a:solidFill>
                <a:srgbClr val="7030A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29DCD8F-A1E9-4695-BD56-30B9D736F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11" y="1780454"/>
            <a:ext cx="9789459" cy="3297091"/>
          </a:xfrm>
          <a:prstGeom prst="rect">
            <a:avLst/>
          </a:prstGeom>
        </p:spPr>
      </p:pic>
      <p:sp>
        <p:nvSpPr>
          <p:cNvPr id="3" name="Rectangle 2">
            <a:extLst>
              <a:ext uri="{FF2B5EF4-FFF2-40B4-BE49-F238E27FC236}">
                <a16:creationId xmlns:a16="http://schemas.microsoft.com/office/drawing/2014/main" id="{0112AFF5-FE0C-4B35-970D-C07D6CAB3EF3}"/>
              </a:ext>
            </a:extLst>
          </p:cNvPr>
          <p:cNvSpPr/>
          <p:nvPr/>
        </p:nvSpPr>
        <p:spPr>
          <a:xfrm>
            <a:off x="4584548" y="1925554"/>
            <a:ext cx="3001384" cy="31519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3"/>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4"/>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F61D0F7-8AD6-41BA-9474-A1C82E742ACA}"/>
                  </a:ext>
                </a:extLst>
              </p14:cNvPr>
              <p14:cNvContentPartPr/>
              <p14:nvPr/>
            </p14:nvContentPartPr>
            <p14:xfrm>
              <a:off x="711360" y="2463840"/>
              <a:ext cx="9897840" cy="3513960"/>
            </p14:xfrm>
          </p:contentPart>
        </mc:Choice>
        <mc:Fallback xmlns="">
          <p:pic>
            <p:nvPicPr>
              <p:cNvPr id="2" name="Ink 1">
                <a:extLst>
                  <a:ext uri="{FF2B5EF4-FFF2-40B4-BE49-F238E27FC236}">
                    <a16:creationId xmlns:a16="http://schemas.microsoft.com/office/drawing/2014/main" id="{DF61D0F7-8AD6-41BA-9474-A1C82E742ACA}"/>
                  </a:ext>
                </a:extLst>
              </p:cNvPr>
              <p:cNvPicPr/>
              <p:nvPr/>
            </p:nvPicPr>
            <p:blipFill>
              <a:blip r:embed="rId6"/>
              <a:stretch>
                <a:fillRect/>
              </a:stretch>
            </p:blipFill>
            <p:spPr>
              <a:xfrm>
                <a:off x="702000" y="2454480"/>
                <a:ext cx="9916560" cy="3532680"/>
              </a:xfrm>
              <a:prstGeom prst="rect">
                <a:avLst/>
              </a:prstGeom>
            </p:spPr>
          </p:pic>
        </mc:Fallback>
      </mc:AlternateContent>
    </p:spTree>
    <p:extLst>
      <p:ext uri="{BB962C8B-B14F-4D97-AF65-F5344CB8AC3E}">
        <p14:creationId xmlns:p14="http://schemas.microsoft.com/office/powerpoint/2010/main" val="129373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71947-F8A8-4BB0-B807-68DE13477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9836" y="216949"/>
            <a:ext cx="6253776" cy="6253776"/>
          </a:xfrm>
          <a:prstGeom prst="rect">
            <a:avLst/>
          </a:prstGeom>
        </p:spPr>
      </p:pic>
      <p:sp>
        <p:nvSpPr>
          <p:cNvPr id="4" name="Rectangle 3">
            <a:extLst>
              <a:ext uri="{FF2B5EF4-FFF2-40B4-BE49-F238E27FC236}">
                <a16:creationId xmlns:a16="http://schemas.microsoft.com/office/drawing/2014/main" id="{FCFAA183-17B9-42EC-B8E2-CA6EC35B7F61}"/>
              </a:ext>
            </a:extLst>
          </p:cNvPr>
          <p:cNvSpPr/>
          <p:nvPr/>
        </p:nvSpPr>
        <p:spPr>
          <a:xfrm>
            <a:off x="552226" y="2288254"/>
            <a:ext cx="5364480" cy="1508105"/>
          </a:xfrm>
          <a:prstGeom prst="rect">
            <a:avLst/>
          </a:prstGeom>
        </p:spPr>
        <p:txBody>
          <a:bodyPr wrap="square">
            <a:spAutoFit/>
          </a:bodyPr>
          <a:lstStyle/>
          <a:p>
            <a:r>
              <a:rPr lang="en-US" sz="2800" dirty="0"/>
              <a:t>So, What will be the best model </a:t>
            </a:r>
          </a:p>
          <a:p>
            <a:endParaRPr lang="en-US" sz="2800" dirty="0"/>
          </a:p>
          <a:p>
            <a:r>
              <a:rPr lang="en-US" sz="3600" b="1" dirty="0">
                <a:solidFill>
                  <a:srgbClr val="7030A0"/>
                </a:solidFill>
              </a:rPr>
              <a:t>Low Bias, Low Variance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B4AC3B-7A7B-4035-8833-1EF2AAA75698}"/>
                  </a:ext>
                </a:extLst>
              </p14:cNvPr>
              <p14:cNvContentPartPr/>
              <p14:nvPr/>
            </p14:nvContentPartPr>
            <p14:xfrm>
              <a:off x="6070680" y="558720"/>
              <a:ext cx="1888200" cy="1905480"/>
            </p14:xfrm>
          </p:contentPart>
        </mc:Choice>
        <mc:Fallback xmlns="">
          <p:pic>
            <p:nvPicPr>
              <p:cNvPr id="2" name="Ink 1">
                <a:extLst>
                  <a:ext uri="{FF2B5EF4-FFF2-40B4-BE49-F238E27FC236}">
                    <a16:creationId xmlns:a16="http://schemas.microsoft.com/office/drawing/2014/main" id="{BDB4AC3B-7A7B-4035-8833-1EF2AAA75698}"/>
                  </a:ext>
                </a:extLst>
              </p:cNvPr>
              <p:cNvPicPr/>
              <p:nvPr/>
            </p:nvPicPr>
            <p:blipFill>
              <a:blip r:embed="rId4"/>
              <a:stretch>
                <a:fillRect/>
              </a:stretch>
            </p:blipFill>
            <p:spPr>
              <a:xfrm>
                <a:off x="6061320" y="549360"/>
                <a:ext cx="1906920" cy="1924200"/>
              </a:xfrm>
              <a:prstGeom prst="rect">
                <a:avLst/>
              </a:prstGeom>
            </p:spPr>
          </p:pic>
        </mc:Fallback>
      </mc:AlternateContent>
    </p:spTree>
    <p:extLst>
      <p:ext uri="{BB962C8B-B14F-4D97-AF65-F5344CB8AC3E}">
        <p14:creationId xmlns:p14="http://schemas.microsoft.com/office/powerpoint/2010/main" val="2527327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D05CEC-2531-49A6-957D-59F6460D0CE1}"/>
              </a:ext>
            </a:extLst>
          </p:cNvPr>
          <p:cNvSpPr/>
          <p:nvPr/>
        </p:nvSpPr>
        <p:spPr>
          <a:xfrm>
            <a:off x="394447" y="966414"/>
            <a:ext cx="11403106" cy="1569660"/>
          </a:xfrm>
          <a:prstGeom prst="rect">
            <a:avLst/>
          </a:prstGeom>
        </p:spPr>
        <p:txBody>
          <a:bodyPr wrap="square">
            <a:spAutoFit/>
          </a:bodyPr>
          <a:lstStyle/>
          <a:p>
            <a:pPr algn="just"/>
            <a:r>
              <a:rPr lang="en-US" sz="3200" dirty="0"/>
              <a:t>So, what about the </a:t>
            </a:r>
            <a:r>
              <a:rPr lang="en-US" sz="3200" b="1" i="1" dirty="0">
                <a:solidFill>
                  <a:srgbClr val="7030A0"/>
                </a:solidFill>
              </a:rPr>
              <a:t>irreducible Error</a:t>
            </a:r>
            <a:r>
              <a:rPr lang="en-US" sz="3200" dirty="0"/>
              <a:t>, actually it is errors in data collected at the source. Noisiness and outlies introduced at source level from data collected!</a:t>
            </a:r>
          </a:p>
        </p:txBody>
      </p:sp>
      <p:sp>
        <p:nvSpPr>
          <p:cNvPr id="5" name="Rectangle 4">
            <a:extLst>
              <a:ext uri="{FF2B5EF4-FFF2-40B4-BE49-F238E27FC236}">
                <a16:creationId xmlns:a16="http://schemas.microsoft.com/office/drawing/2014/main" id="{379011AC-AC37-4848-9676-022A1DAF1D0B}"/>
              </a:ext>
            </a:extLst>
          </p:cNvPr>
          <p:cNvSpPr/>
          <p:nvPr/>
        </p:nvSpPr>
        <p:spPr>
          <a:xfrm>
            <a:off x="394447" y="4875924"/>
            <a:ext cx="11797553" cy="1477328"/>
          </a:xfrm>
          <a:prstGeom prst="rect">
            <a:avLst/>
          </a:prstGeom>
        </p:spPr>
        <p:txBody>
          <a:bodyPr wrap="square">
            <a:spAutoFit/>
          </a:bodyPr>
          <a:lstStyle/>
          <a:p>
            <a:r>
              <a:rPr lang="en-US" dirty="0">
                <a:hlinkClick r:id="rId2"/>
              </a:rPr>
              <a:t>Helpful link:</a:t>
            </a:r>
          </a:p>
          <a:p>
            <a:r>
              <a:rPr lang="en-US" dirty="0">
                <a:hlinkClick r:id="rId2"/>
              </a:rPr>
              <a:t>https://towardsdatascience.com/holy-grail-for-bias-variance-tradeoff-overfitting-underfitting-7fad64ab5d76</a:t>
            </a:r>
            <a:endParaRPr lang="en-US" dirty="0"/>
          </a:p>
          <a:p>
            <a:endParaRPr lang="en-US" dirty="0"/>
          </a:p>
          <a:p>
            <a:r>
              <a:rPr lang="en-US" dirty="0"/>
              <a:t>First we create the K fold in Breast Cancer dataset first then, we understand the others Regularization then finally we move towards the Parameters Tuning… </a:t>
            </a:r>
          </a:p>
        </p:txBody>
      </p:sp>
      <p:sp>
        <p:nvSpPr>
          <p:cNvPr id="3" name="Rectangle 2">
            <a:extLst>
              <a:ext uri="{FF2B5EF4-FFF2-40B4-BE49-F238E27FC236}">
                <a16:creationId xmlns:a16="http://schemas.microsoft.com/office/drawing/2014/main" id="{37B64C46-C003-4E6F-8215-518BFB008611}"/>
              </a:ext>
            </a:extLst>
          </p:cNvPr>
          <p:cNvSpPr/>
          <p:nvPr/>
        </p:nvSpPr>
        <p:spPr>
          <a:xfrm>
            <a:off x="3867221" y="34290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3797597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114747" y="43032"/>
            <a:ext cx="5353248" cy="1692771"/>
          </a:xfrm>
          <a:prstGeom prst="rect">
            <a:avLst/>
          </a:prstGeom>
        </p:spPr>
        <p:txBody>
          <a:bodyPr wrap="square">
            <a:spAutoFit/>
          </a:bodyPr>
          <a:lstStyle/>
          <a:p>
            <a:r>
              <a:rPr lang="en-US" sz="4400" b="1" dirty="0">
                <a:solidFill>
                  <a:schemeClr val="accent6">
                    <a:lumMod val="50000"/>
                  </a:schemeClr>
                </a:solidFill>
                <a:effectLst>
                  <a:outerShdw blurRad="38100" dist="38100" dir="2700000" algn="tl">
                    <a:srgbClr val="000000">
                      <a:alpha val="43137"/>
                    </a:srgbClr>
                  </a:outerShdw>
                </a:effectLst>
              </a:rPr>
              <a:t>Regularization,</a:t>
            </a:r>
          </a:p>
          <a:p>
            <a:pPr algn="r"/>
            <a:r>
              <a:rPr lang="en-US" sz="2800" b="1" dirty="0">
                <a:solidFill>
                  <a:schemeClr val="accent6">
                    <a:lumMod val="50000"/>
                  </a:schemeClr>
                </a:solidFill>
                <a:effectLst>
                  <a:outerShdw blurRad="38100" dist="38100" dir="2700000" algn="tl">
                    <a:srgbClr val="000000">
                      <a:alpha val="43137"/>
                    </a:srgbClr>
                  </a:outerShdw>
                </a:effectLst>
              </a:rPr>
              <a:t>(L2) Ridge Regression</a:t>
            </a:r>
          </a:p>
          <a:p>
            <a:pPr algn="r"/>
            <a:r>
              <a:rPr lang="en-US" sz="2800" b="1" dirty="0">
                <a:solidFill>
                  <a:schemeClr val="accent6">
                    <a:lumMod val="50000"/>
                  </a:schemeClr>
                </a:solidFill>
                <a:effectLst>
                  <a:outerShdw blurRad="38100" dist="38100" dir="2700000" algn="tl">
                    <a:srgbClr val="000000">
                      <a:alpha val="43137"/>
                    </a:srgbClr>
                  </a:outerShdw>
                </a:effectLst>
              </a:rPr>
              <a:t>(L1) Lasso Regression</a:t>
            </a:r>
            <a:endParaRPr lang="en-PK" sz="2800" b="1" dirty="0">
              <a:solidFill>
                <a:schemeClr val="accent6">
                  <a:lumMod val="50000"/>
                </a:schemeClr>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4C43EEBF-DEAE-4297-9D35-EEF505E2A823}"/>
              </a:ext>
            </a:extLst>
          </p:cNvPr>
          <p:cNvSpPr/>
          <p:nvPr/>
        </p:nvSpPr>
        <p:spPr>
          <a:xfrm>
            <a:off x="6246606" y="196919"/>
            <a:ext cx="5353248" cy="1384995"/>
          </a:xfrm>
          <a:prstGeom prst="rect">
            <a:avLst/>
          </a:prstGeom>
        </p:spPr>
        <p:txBody>
          <a:bodyPr wrap="square">
            <a:spAutoFit/>
          </a:bodyPr>
          <a:lstStyle/>
          <a:p>
            <a:r>
              <a:rPr lang="en-US" sz="2800" b="1" dirty="0">
                <a:latin typeface="medium-content-serif-font"/>
              </a:rPr>
              <a:t>Regularization is a process of introducing additional information in order to prevent overfitting.</a:t>
            </a:r>
            <a:endParaRPr lang="en-US" sz="2800" b="1"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0341B7-D966-45E8-9528-CC1B9189BE42}"/>
                  </a:ext>
                </a:extLst>
              </p14:cNvPr>
              <p14:cNvContentPartPr/>
              <p14:nvPr/>
            </p14:nvContentPartPr>
            <p14:xfrm>
              <a:off x="626400" y="702720"/>
              <a:ext cx="11472840" cy="5266440"/>
            </p14:xfrm>
          </p:contentPart>
        </mc:Choice>
        <mc:Fallback xmlns="">
          <p:pic>
            <p:nvPicPr>
              <p:cNvPr id="2" name="Ink 1">
                <a:extLst>
                  <a:ext uri="{FF2B5EF4-FFF2-40B4-BE49-F238E27FC236}">
                    <a16:creationId xmlns:a16="http://schemas.microsoft.com/office/drawing/2014/main" id="{6C0341B7-D966-45E8-9528-CC1B9189BE42}"/>
                  </a:ext>
                </a:extLst>
              </p:cNvPr>
              <p:cNvPicPr/>
              <p:nvPr/>
            </p:nvPicPr>
            <p:blipFill>
              <a:blip r:embed="rId5"/>
              <a:stretch>
                <a:fillRect/>
              </a:stretch>
            </p:blipFill>
            <p:spPr>
              <a:xfrm>
                <a:off x="617040" y="693360"/>
                <a:ext cx="11491560" cy="5285160"/>
              </a:xfrm>
              <a:prstGeom prst="rect">
                <a:avLst/>
              </a:prstGeom>
            </p:spPr>
          </p:pic>
        </mc:Fallback>
      </mc:AlternateContent>
    </p:spTree>
    <p:extLst>
      <p:ext uri="{BB962C8B-B14F-4D97-AF65-F5344CB8AC3E}">
        <p14:creationId xmlns:p14="http://schemas.microsoft.com/office/powerpoint/2010/main" val="1624682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877979" y="233172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7603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44333"/>
            <a:ext cx="12077252" cy="758413"/>
          </a:xfrm>
        </p:spPr>
        <p:txBody>
          <a:bodyPr>
            <a:noAutofit/>
          </a:bodyPr>
          <a:lstStyle/>
          <a:p>
            <a:r>
              <a:rPr lang="en-US" sz="6600" b="1" i="1" dirty="0">
                <a:solidFill>
                  <a:srgbClr val="002060"/>
                </a:solidFill>
                <a:effectLst>
                  <a:outerShdw blurRad="38100" dist="38100" dir="2700000" algn="tl">
                    <a:srgbClr val="000000">
                      <a:alpha val="43137"/>
                    </a:srgbClr>
                  </a:outerShdw>
                </a:effectLst>
              </a:rPr>
              <a:t>So, What we learn in this course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F8C18015-61A8-4CFA-8CE6-F903943C918B}"/>
              </a:ext>
            </a:extLst>
          </p:cNvPr>
          <p:cNvSpPr/>
          <p:nvPr/>
        </p:nvSpPr>
        <p:spPr>
          <a:xfrm>
            <a:off x="324639" y="1660284"/>
            <a:ext cx="11731097" cy="584775"/>
          </a:xfrm>
          <a:prstGeom prst="rect">
            <a:avLst/>
          </a:prstGeom>
        </p:spPr>
        <p:txBody>
          <a:bodyPr wrap="none">
            <a:spAutoFit/>
          </a:bodyPr>
          <a:lstStyle/>
          <a:p>
            <a:r>
              <a:rPr lang="en-US" sz="3200" b="1" dirty="0">
                <a:solidFill>
                  <a:schemeClr val="accent6">
                    <a:lumMod val="50000"/>
                  </a:schemeClr>
                </a:solidFill>
              </a:rPr>
              <a:t>Supervised		 Unsupervised		 Reinforcement Learning</a:t>
            </a:r>
          </a:p>
        </p:txBody>
      </p:sp>
      <p:sp>
        <p:nvSpPr>
          <p:cNvPr id="7" name="Rectangle 6">
            <a:extLst>
              <a:ext uri="{FF2B5EF4-FFF2-40B4-BE49-F238E27FC236}">
                <a16:creationId xmlns:a16="http://schemas.microsoft.com/office/drawing/2014/main" id="{6FD25B97-41F5-4B15-8DC7-63037C93EBF9}"/>
              </a:ext>
            </a:extLst>
          </p:cNvPr>
          <p:cNvSpPr/>
          <p:nvPr/>
        </p:nvSpPr>
        <p:spPr>
          <a:xfrm>
            <a:off x="752470" y="2540932"/>
            <a:ext cx="10284876" cy="2339102"/>
          </a:xfrm>
          <a:prstGeom prst="rect">
            <a:avLst/>
          </a:prstGeom>
        </p:spPr>
        <p:txBody>
          <a:bodyPr wrap="square">
            <a:spAutoFit/>
          </a:bodyPr>
          <a:lstStyle/>
          <a:p>
            <a:pPr algn="ctr"/>
            <a:r>
              <a:rPr lang="en-US" sz="6600" b="1" dirty="0"/>
              <a:t>Artificial Neural Network</a:t>
            </a:r>
            <a:endParaRPr lang="en-US" sz="6600" b="1" dirty="0">
              <a:solidFill>
                <a:schemeClr val="accent5"/>
              </a:solidFill>
            </a:endParaRPr>
          </a:p>
          <a:p>
            <a:endParaRPr lang="en-US" sz="3600" b="1" dirty="0">
              <a:solidFill>
                <a:schemeClr val="accent5"/>
              </a:solidFill>
            </a:endParaRPr>
          </a:p>
          <a:p>
            <a:r>
              <a:rPr lang="en-US" sz="4400" b="1" dirty="0">
                <a:solidFill>
                  <a:srgbClr val="FFC000"/>
                </a:solidFill>
              </a:rPr>
              <a:t>	    Regression   and    Classification </a:t>
            </a:r>
          </a:p>
        </p:txBody>
      </p:sp>
      <p:sp>
        <p:nvSpPr>
          <p:cNvPr id="10" name="Arrow: Curved Right 9">
            <a:extLst>
              <a:ext uri="{FF2B5EF4-FFF2-40B4-BE49-F238E27FC236}">
                <a16:creationId xmlns:a16="http://schemas.microsoft.com/office/drawing/2014/main" id="{78286839-C0BA-44F5-A06B-4718866F1E91}"/>
              </a:ext>
            </a:extLst>
          </p:cNvPr>
          <p:cNvSpPr/>
          <p:nvPr/>
        </p:nvSpPr>
        <p:spPr>
          <a:xfrm rot="19490842">
            <a:off x="580912" y="2273229"/>
            <a:ext cx="882127" cy="125929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8198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990556" y="0"/>
            <a:ext cx="7390421" cy="707886"/>
          </a:xfrm>
          <a:prstGeom prst="rect">
            <a:avLst/>
          </a:prstGeom>
        </p:spPr>
        <p:txBody>
          <a:bodyPr wrap="none">
            <a:spAutoFit/>
          </a:bodyPr>
          <a:lstStyle/>
          <a:p>
            <a:pPr algn="ctr"/>
            <a:r>
              <a:rPr lang="en-US" sz="4000" b="1" dirty="0">
                <a:effectLst>
                  <a:outerShdw blurRad="38100" dist="38100" dir="2700000" algn="tl">
                    <a:srgbClr val="000000">
                      <a:alpha val="43137"/>
                    </a:srgbClr>
                  </a:outerShdw>
                </a:effectLst>
              </a:rPr>
              <a:t>Drop out Method (Regularization)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6E81421A-E8DA-44FF-8038-82323A3F8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0166" y="970059"/>
            <a:ext cx="4275834" cy="4917882"/>
          </a:xfrm>
          <a:prstGeom prst="rect">
            <a:avLst/>
          </a:prstGeom>
        </p:spPr>
      </p:pic>
      <p:sp>
        <p:nvSpPr>
          <p:cNvPr id="7" name="Rectangle 6">
            <a:extLst>
              <a:ext uri="{FF2B5EF4-FFF2-40B4-BE49-F238E27FC236}">
                <a16:creationId xmlns:a16="http://schemas.microsoft.com/office/drawing/2014/main" id="{C3C58B51-C3FD-4D02-9DF1-A8BFF477FE11}"/>
              </a:ext>
            </a:extLst>
          </p:cNvPr>
          <p:cNvSpPr/>
          <p:nvPr/>
        </p:nvSpPr>
        <p:spPr>
          <a:xfrm>
            <a:off x="7006814" y="1825675"/>
            <a:ext cx="4159624" cy="2308324"/>
          </a:xfrm>
          <a:prstGeom prst="rect">
            <a:avLst/>
          </a:prstGeom>
        </p:spPr>
        <p:txBody>
          <a:bodyPr wrap="square">
            <a:spAutoFit/>
          </a:bodyPr>
          <a:lstStyle/>
          <a:p>
            <a:r>
              <a:rPr lang="en-US" sz="3600" dirty="0"/>
              <a:t>Drop out ratio</a:t>
            </a:r>
          </a:p>
          <a:p>
            <a:r>
              <a:rPr lang="en-US" sz="3600" dirty="0"/>
              <a:t>	0 &lt;= p &gt;= 1</a:t>
            </a:r>
          </a:p>
          <a:p>
            <a:endParaRPr lang="en-US" sz="3600" dirty="0"/>
          </a:p>
          <a:p>
            <a:r>
              <a:rPr lang="en-US" sz="3600" dirty="0" err="1"/>
              <a:t>Eg</a:t>
            </a:r>
            <a:r>
              <a:rPr lang="en-US" sz="3600" dirty="0"/>
              <a:t>: = 0.2</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EE94320-4942-4C64-8A52-C8981ECAEDEB}"/>
                  </a:ext>
                </a:extLst>
              </p14:cNvPr>
              <p14:cNvContentPartPr/>
              <p14:nvPr/>
            </p14:nvContentPartPr>
            <p14:xfrm>
              <a:off x="2116800" y="1015920"/>
              <a:ext cx="8441640" cy="4800960"/>
            </p14:xfrm>
          </p:contentPart>
        </mc:Choice>
        <mc:Fallback xmlns="">
          <p:pic>
            <p:nvPicPr>
              <p:cNvPr id="3" name="Ink 2">
                <a:extLst>
                  <a:ext uri="{FF2B5EF4-FFF2-40B4-BE49-F238E27FC236}">
                    <a16:creationId xmlns:a16="http://schemas.microsoft.com/office/drawing/2014/main" id="{1EE94320-4942-4C64-8A52-C8981ECAEDEB}"/>
                  </a:ext>
                </a:extLst>
              </p:cNvPr>
              <p:cNvPicPr/>
              <p:nvPr/>
            </p:nvPicPr>
            <p:blipFill>
              <a:blip r:embed="rId8"/>
              <a:stretch>
                <a:fillRect/>
              </a:stretch>
            </p:blipFill>
            <p:spPr>
              <a:xfrm>
                <a:off x="2107440" y="1006560"/>
                <a:ext cx="8460360" cy="4819680"/>
              </a:xfrm>
              <a:prstGeom prst="rect">
                <a:avLst/>
              </a:prstGeom>
            </p:spPr>
          </p:pic>
        </mc:Fallback>
      </mc:AlternateContent>
    </p:spTree>
    <p:extLst>
      <p:ext uri="{BB962C8B-B14F-4D97-AF65-F5344CB8AC3E}">
        <p14:creationId xmlns:p14="http://schemas.microsoft.com/office/powerpoint/2010/main" val="2274862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877979" y="233172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1948597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489400" y="43032"/>
            <a:ext cx="8435771" cy="1569660"/>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Parameters Tuning in ANN</a:t>
            </a:r>
          </a:p>
          <a:p>
            <a:pPr algn="ctr"/>
            <a:r>
              <a:rPr lang="en-US" sz="4800" b="1" dirty="0">
                <a:effectLst>
                  <a:outerShdw blurRad="38100" dist="38100" dir="2700000" algn="tl">
                    <a:srgbClr val="000000">
                      <a:alpha val="43137"/>
                    </a:srgbClr>
                  </a:outerShdw>
                </a:effectLst>
              </a:rPr>
              <a:t>Parameter VS Hyper-parameters</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4" name="Rectangle 3">
            <a:extLst>
              <a:ext uri="{FF2B5EF4-FFF2-40B4-BE49-F238E27FC236}">
                <a16:creationId xmlns:a16="http://schemas.microsoft.com/office/drawing/2014/main" id="{9BAC2ED6-DF50-480B-B733-CDB872685815}"/>
              </a:ext>
            </a:extLst>
          </p:cNvPr>
          <p:cNvSpPr/>
          <p:nvPr/>
        </p:nvSpPr>
        <p:spPr>
          <a:xfrm>
            <a:off x="114747" y="1508751"/>
            <a:ext cx="12076893" cy="4401205"/>
          </a:xfrm>
          <a:prstGeom prst="rect">
            <a:avLst/>
          </a:prstGeom>
        </p:spPr>
        <p:txBody>
          <a:bodyPr wrap="square">
            <a:spAutoFit/>
          </a:bodyPr>
          <a:lstStyle/>
          <a:p>
            <a:r>
              <a:rPr lang="en-PK" sz="2800" dirty="0"/>
              <a:t>Model Parameters are something that a model learns on its own. For example,</a:t>
            </a:r>
            <a:endParaRPr lang="en-IN" sz="2800" dirty="0"/>
          </a:p>
          <a:p>
            <a:r>
              <a:rPr lang="en-PK" sz="2800" dirty="0"/>
              <a:t> 1) Weights or Coefficients of independent variables in Linear regression model.</a:t>
            </a:r>
            <a:endParaRPr lang="en-IN" sz="2800" dirty="0"/>
          </a:p>
          <a:p>
            <a:r>
              <a:rPr lang="en-PK" sz="2800" dirty="0"/>
              <a:t>2) Weights or Coefficients of independent variables SVM.</a:t>
            </a:r>
            <a:endParaRPr lang="en-IN" sz="2800" dirty="0"/>
          </a:p>
          <a:p>
            <a:r>
              <a:rPr lang="en-PK" sz="2800" dirty="0"/>
              <a:t>3) Split points in Decision Tree.</a:t>
            </a:r>
          </a:p>
          <a:p>
            <a:endParaRPr lang="en-PK" sz="2800" dirty="0"/>
          </a:p>
          <a:p>
            <a:r>
              <a:rPr lang="en-PK" sz="2800" dirty="0"/>
              <a:t>Model hyper-parameters are used to optimize the model performance. For example</a:t>
            </a:r>
            <a:endParaRPr lang="en-IN" sz="2800" dirty="0"/>
          </a:p>
          <a:p>
            <a:r>
              <a:rPr lang="en-PK" sz="2800" dirty="0"/>
              <a:t>1)Kernel and slack in SVM</a:t>
            </a:r>
            <a:endParaRPr lang="en-IN" sz="2800" dirty="0"/>
          </a:p>
          <a:p>
            <a:r>
              <a:rPr lang="en-PK" sz="2800" dirty="0"/>
              <a:t>2)Value of K in KNN</a:t>
            </a:r>
            <a:endParaRPr lang="en-IN" sz="2800" dirty="0"/>
          </a:p>
          <a:p>
            <a:r>
              <a:rPr lang="en-PK" sz="2800" dirty="0"/>
              <a:t>3)Depth of tree in Decision trees.</a:t>
            </a:r>
          </a:p>
        </p:txBody>
      </p:sp>
    </p:spTree>
    <p:extLst>
      <p:ext uri="{BB962C8B-B14F-4D97-AF65-F5344CB8AC3E}">
        <p14:creationId xmlns:p14="http://schemas.microsoft.com/office/powerpoint/2010/main" val="168069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489400" y="43032"/>
            <a:ext cx="8435771" cy="1569660"/>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Parameters Tuning in ANN</a:t>
            </a:r>
          </a:p>
          <a:p>
            <a:pPr algn="ctr"/>
            <a:r>
              <a:rPr lang="en-US" sz="4800" b="1" dirty="0">
                <a:effectLst>
                  <a:outerShdw blurRad="38100" dist="38100" dir="2700000" algn="tl">
                    <a:srgbClr val="000000">
                      <a:alpha val="43137"/>
                    </a:srgbClr>
                  </a:outerShdw>
                </a:effectLst>
              </a:rPr>
              <a:t>Parameter VS Hyper-parameters</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pic>
        <p:nvPicPr>
          <p:cNvPr id="5" name="Picture 4" descr="A close up of a logo&#10;&#10;Description automatically generated">
            <a:extLst>
              <a:ext uri="{FF2B5EF4-FFF2-40B4-BE49-F238E27FC236}">
                <a16:creationId xmlns:a16="http://schemas.microsoft.com/office/drawing/2014/main" id="{4043409A-85E9-4AFA-A4E4-A0FF7E292A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664" y="1422956"/>
            <a:ext cx="7019688" cy="4536781"/>
          </a:xfrm>
          <a:prstGeom prst="rect">
            <a:avLst/>
          </a:prstGeom>
        </p:spPr>
      </p:pic>
      <p:sp>
        <p:nvSpPr>
          <p:cNvPr id="7" name="Rectangle 6">
            <a:extLst>
              <a:ext uri="{FF2B5EF4-FFF2-40B4-BE49-F238E27FC236}">
                <a16:creationId xmlns:a16="http://schemas.microsoft.com/office/drawing/2014/main" id="{29A1F2D5-A548-40FB-B301-FC4B583E61AB}"/>
              </a:ext>
            </a:extLst>
          </p:cNvPr>
          <p:cNvSpPr/>
          <p:nvPr/>
        </p:nvSpPr>
        <p:spPr>
          <a:xfrm>
            <a:off x="7530352" y="1939638"/>
            <a:ext cx="4410637" cy="1815882"/>
          </a:xfrm>
          <a:prstGeom prst="rect">
            <a:avLst/>
          </a:prstGeom>
        </p:spPr>
        <p:txBody>
          <a:bodyPr wrap="square">
            <a:spAutoFit/>
          </a:bodyPr>
          <a:lstStyle/>
          <a:p>
            <a:r>
              <a:rPr lang="en-IN" sz="2800" b="1" dirty="0"/>
              <a:t>L</a:t>
            </a:r>
            <a:r>
              <a:rPr lang="en-PK" sz="2800" b="1" dirty="0" err="1"/>
              <a:t>ets</a:t>
            </a:r>
            <a:r>
              <a:rPr lang="en-PK" sz="2800" b="1" dirty="0"/>
              <a:t> understand the this Hyper parameters (optimal) size or quantity in ANN using Parameter Tuning!</a:t>
            </a:r>
          </a:p>
        </p:txBody>
      </p:sp>
    </p:spTree>
    <p:extLst>
      <p:ext uri="{BB962C8B-B14F-4D97-AF65-F5344CB8AC3E}">
        <p14:creationId xmlns:p14="http://schemas.microsoft.com/office/powerpoint/2010/main" val="2729552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489400" y="43032"/>
            <a:ext cx="8435771" cy="1569660"/>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Parameters Tuning in ANN</a:t>
            </a:r>
          </a:p>
          <a:p>
            <a:pPr algn="ctr"/>
            <a:r>
              <a:rPr lang="en-US" sz="4800" b="1" dirty="0">
                <a:effectLst>
                  <a:outerShdw blurRad="38100" dist="38100" dir="2700000" algn="tl">
                    <a:srgbClr val="000000">
                      <a:alpha val="43137"/>
                    </a:srgbClr>
                  </a:outerShdw>
                </a:effectLst>
              </a:rPr>
              <a:t>Parameter VS Hyper-parameters</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8" name="Rectangle 7">
            <a:extLst>
              <a:ext uri="{FF2B5EF4-FFF2-40B4-BE49-F238E27FC236}">
                <a16:creationId xmlns:a16="http://schemas.microsoft.com/office/drawing/2014/main" id="{98DFEC80-4249-4CC9-9DA0-0C349A76C66D}"/>
              </a:ext>
            </a:extLst>
          </p:cNvPr>
          <p:cNvSpPr/>
          <p:nvPr/>
        </p:nvSpPr>
        <p:spPr>
          <a:xfrm>
            <a:off x="233081" y="2452369"/>
            <a:ext cx="11370294" cy="2062103"/>
          </a:xfrm>
          <a:prstGeom prst="rect">
            <a:avLst/>
          </a:prstGeom>
        </p:spPr>
        <p:txBody>
          <a:bodyPr wrap="square">
            <a:spAutoFit/>
          </a:bodyPr>
          <a:lstStyle/>
          <a:p>
            <a:r>
              <a:rPr lang="en-US" sz="3200" b="1" dirty="0"/>
              <a:t>		Grid searching</a:t>
            </a:r>
            <a:r>
              <a:rPr lang="en-US" sz="3200" dirty="0"/>
              <a:t> of hyperparameters</a:t>
            </a:r>
          </a:p>
          <a:p>
            <a:r>
              <a:rPr lang="en-US" sz="3200" b="1" dirty="0"/>
              <a:t>Grid search</a:t>
            </a:r>
            <a:r>
              <a:rPr lang="en-US" sz="3200" dirty="0"/>
              <a:t> is an approach to hyperparameter tuning that will methodically build and evaluate a model for each combination of algorithm parameters specified in a </a:t>
            </a:r>
            <a:r>
              <a:rPr lang="en-US" sz="3200" b="1" dirty="0"/>
              <a:t>grid</a:t>
            </a:r>
            <a:r>
              <a:rPr lang="en-US" sz="3200" dirty="0"/>
              <a:t>.</a:t>
            </a:r>
            <a:endParaRPr lang="en-US" sz="32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577120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877979" y="233172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3347687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62773" y="43032"/>
            <a:ext cx="10489026" cy="830997"/>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What is </a:t>
            </a:r>
            <a:r>
              <a:rPr lang="en-US" sz="4800" b="1" dirty="0">
                <a:solidFill>
                  <a:srgbClr val="7030A0"/>
                </a:solidFill>
                <a:effectLst>
                  <a:outerShdw blurRad="38100" dist="38100" dir="2700000" algn="tl">
                    <a:srgbClr val="000000">
                      <a:alpha val="43137"/>
                    </a:srgbClr>
                  </a:outerShdw>
                </a:effectLst>
              </a:rPr>
              <a:t>Optimizer and different types it!</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262489" y="1106304"/>
            <a:ext cx="11667021" cy="4278094"/>
          </a:xfrm>
          <a:prstGeom prst="rect">
            <a:avLst/>
          </a:prstGeom>
        </p:spPr>
        <p:txBody>
          <a:bodyPr wrap="square">
            <a:spAutoFit/>
          </a:bodyPr>
          <a:lstStyle/>
          <a:p>
            <a:r>
              <a:rPr lang="en-US" sz="2400" dirty="0"/>
              <a:t>	Optimizers are algorithms or methods used to change the attributes of your neural network such as weights and learning rate in order to reduce the losses. </a:t>
            </a:r>
          </a:p>
          <a:p>
            <a:r>
              <a:rPr lang="en-US" sz="2400" dirty="0"/>
              <a:t>Optimization algorithms or strategies are responsible for reducing the losses and to provide the most accurate results possible</a:t>
            </a:r>
          </a:p>
          <a:p>
            <a:endParaRPr lang="en-US" sz="2400" dirty="0"/>
          </a:p>
          <a:p>
            <a:r>
              <a:rPr lang="en-US" sz="2800" b="1" i="1" dirty="0"/>
              <a:t>					</a:t>
            </a:r>
            <a:r>
              <a:rPr lang="en-US" sz="3200" b="1" i="1" dirty="0">
                <a:solidFill>
                  <a:srgbClr val="92D050"/>
                </a:solidFill>
              </a:rPr>
              <a:t>Role of an optimizer</a:t>
            </a:r>
          </a:p>
          <a:p>
            <a:r>
              <a:rPr lang="en-US" sz="2400" dirty="0"/>
              <a:t>Optimizers update the weight parameters to minimize the loss function. Loss function acts as guides to the terrain telling optimizer if it is moving in the right direction to reach the bottom of the valley, the global minimum.</a:t>
            </a:r>
          </a:p>
          <a:p>
            <a:endParaRPr lang="en-US" sz="2400" dirty="0"/>
          </a:p>
          <a:p>
            <a:endParaRPr lang="en-US" sz="2400" dirty="0"/>
          </a:p>
        </p:txBody>
      </p:sp>
    </p:spTree>
    <p:extLst>
      <p:ext uri="{BB962C8B-B14F-4D97-AF65-F5344CB8AC3E}">
        <p14:creationId xmlns:p14="http://schemas.microsoft.com/office/powerpoint/2010/main" val="611883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62773" y="43032"/>
            <a:ext cx="10489026" cy="830997"/>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What is </a:t>
            </a:r>
            <a:r>
              <a:rPr lang="en-US" sz="4800" b="1" dirty="0">
                <a:solidFill>
                  <a:srgbClr val="7030A0"/>
                </a:solidFill>
                <a:effectLst>
                  <a:outerShdw blurRad="38100" dist="38100" dir="2700000" algn="tl">
                    <a:srgbClr val="000000">
                      <a:alpha val="43137"/>
                    </a:srgbClr>
                  </a:outerShdw>
                </a:effectLst>
              </a:rPr>
              <a:t>Optimizer and different types it!</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854674" y="1074031"/>
            <a:ext cx="10097125" cy="4154984"/>
          </a:xfrm>
          <a:prstGeom prst="rect">
            <a:avLst/>
          </a:prstGeom>
        </p:spPr>
        <p:txBody>
          <a:bodyPr wrap="square">
            <a:spAutoFit/>
          </a:bodyPr>
          <a:lstStyle/>
          <a:p>
            <a:r>
              <a:rPr lang="en-US" sz="2800" b="1" dirty="0"/>
              <a:t>Types of Gradient Descent:    </a:t>
            </a:r>
            <a:r>
              <a:rPr lang="en-US" sz="2000" i="1" dirty="0"/>
              <a:t>Different types of Gradient descents are</a:t>
            </a:r>
          </a:p>
          <a:p>
            <a:endParaRPr lang="en-US" sz="2000" i="1" dirty="0"/>
          </a:p>
          <a:p>
            <a:endParaRPr lang="en-US" i="1" dirty="0"/>
          </a:p>
          <a:p>
            <a:pPr marL="285750" indent="-285750">
              <a:buFont typeface="Arial" panose="020B0604020202020204" pitchFamily="34" charset="0"/>
              <a:buChar char="•"/>
            </a:pPr>
            <a:r>
              <a:rPr lang="en-US" sz="3200" b="1" dirty="0"/>
              <a:t>Batch Gradient Descent or Vanilla Gradient Descent</a:t>
            </a:r>
            <a:endParaRPr lang="en-US" sz="3200" dirty="0"/>
          </a:p>
          <a:p>
            <a:pPr marL="285750" indent="-285750">
              <a:buFont typeface="Arial" panose="020B0604020202020204" pitchFamily="34" charset="0"/>
              <a:buChar char="•"/>
            </a:pPr>
            <a:r>
              <a:rPr lang="en-US" sz="3200" b="1" dirty="0"/>
              <a:t>Stochastic Gradient Descent</a:t>
            </a:r>
            <a:endParaRPr lang="en-US" sz="3200" dirty="0"/>
          </a:p>
          <a:p>
            <a:pPr marL="285750" indent="-285750">
              <a:buFont typeface="Arial" panose="020B0604020202020204" pitchFamily="34" charset="0"/>
              <a:buChar char="•"/>
            </a:pPr>
            <a:r>
              <a:rPr lang="en-US" sz="3200" b="1" dirty="0"/>
              <a:t>Mini batch Gradient Descent</a:t>
            </a:r>
          </a:p>
          <a:p>
            <a:pPr marL="285750" indent="-285750">
              <a:buFont typeface="Arial" panose="020B0604020202020204" pitchFamily="34" charset="0"/>
              <a:buChar char="•"/>
            </a:pPr>
            <a:endParaRPr lang="en-US" b="1" dirty="0"/>
          </a:p>
          <a:p>
            <a:endParaRPr lang="en-US" b="1" dirty="0"/>
          </a:p>
          <a:p>
            <a:endParaRPr lang="en-US" dirty="0"/>
          </a:p>
          <a:p>
            <a:endParaRPr lang="en-US" sz="2400" dirty="0"/>
          </a:p>
          <a:p>
            <a:endParaRPr lang="en-US" sz="2400" dirty="0"/>
          </a:p>
        </p:txBody>
      </p:sp>
    </p:spTree>
    <p:extLst>
      <p:ext uri="{BB962C8B-B14F-4D97-AF65-F5344CB8AC3E}">
        <p14:creationId xmlns:p14="http://schemas.microsoft.com/office/powerpoint/2010/main" val="1346980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537362" y="43032"/>
            <a:ext cx="8339847" cy="769441"/>
          </a:xfrm>
          <a:prstGeom prst="rect">
            <a:avLst/>
          </a:prstGeom>
        </p:spPr>
        <p:txBody>
          <a:bodyPr wrap="none">
            <a:spAutoFit/>
          </a:bodyPr>
          <a:lstStyle/>
          <a:p>
            <a:pPr algn="ctr"/>
            <a:r>
              <a:rPr lang="en-US" sz="4400" b="1" dirty="0">
                <a:effectLst>
                  <a:outerShdw blurRad="38100" dist="38100" dir="2700000" algn="tl">
                    <a:srgbClr val="000000">
                      <a:alpha val="43137"/>
                    </a:srgbClr>
                  </a:outerShdw>
                </a:effectLst>
              </a:rPr>
              <a:t>Gradient Descent with Momentum</a:t>
            </a:r>
            <a:endParaRPr lang="en-US" sz="4400" b="1" dirty="0">
              <a:solidFill>
                <a:srgbClr val="7030A0"/>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pic>
        <p:nvPicPr>
          <p:cNvPr id="5" name="Picture 4">
            <a:extLst>
              <a:ext uri="{FF2B5EF4-FFF2-40B4-BE49-F238E27FC236}">
                <a16:creationId xmlns:a16="http://schemas.microsoft.com/office/drawing/2014/main" id="{3B0CD42D-1D46-4D27-9F53-11811487DB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47" y="3103180"/>
            <a:ext cx="4866042" cy="2699764"/>
          </a:xfrm>
          <a:prstGeom prst="rect">
            <a:avLst/>
          </a:prstGeom>
        </p:spPr>
      </p:pic>
      <p:pic>
        <p:nvPicPr>
          <p:cNvPr id="8" name="Picture 7">
            <a:extLst>
              <a:ext uri="{FF2B5EF4-FFF2-40B4-BE49-F238E27FC236}">
                <a16:creationId xmlns:a16="http://schemas.microsoft.com/office/drawing/2014/main" id="{6A618ACF-E320-40EC-92E3-DF87FEA5B6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7300" y="2516754"/>
            <a:ext cx="7238436" cy="3412995"/>
          </a:xfrm>
          <a:prstGeom prst="rect">
            <a:avLst/>
          </a:prstGeom>
        </p:spPr>
      </p:pic>
      <p:sp>
        <p:nvSpPr>
          <p:cNvPr id="9" name="Rectangle 8">
            <a:extLst>
              <a:ext uri="{FF2B5EF4-FFF2-40B4-BE49-F238E27FC236}">
                <a16:creationId xmlns:a16="http://schemas.microsoft.com/office/drawing/2014/main" id="{7B0459CA-DA62-459A-92E6-CEB4969B136D}"/>
              </a:ext>
            </a:extLst>
          </p:cNvPr>
          <p:cNvSpPr/>
          <p:nvPr/>
        </p:nvSpPr>
        <p:spPr>
          <a:xfrm>
            <a:off x="125865" y="803258"/>
            <a:ext cx="11940269" cy="1631216"/>
          </a:xfrm>
          <a:prstGeom prst="rect">
            <a:avLst/>
          </a:prstGeom>
        </p:spPr>
        <p:txBody>
          <a:bodyPr wrap="square">
            <a:spAutoFit/>
          </a:bodyPr>
          <a:lstStyle/>
          <a:p>
            <a:pPr algn="just"/>
            <a:r>
              <a:rPr lang="en-US" sz="2000" dirty="0"/>
              <a:t>Mini-batch gradient descent makes a parameter update with just a subset of examples, the direction of the update has some variance, and so the path taken by mini-batch gradient descent will “oscillate” toward convergence. Gradient Descent with Momentum considers the past gradients to smooth out the update. It </a:t>
            </a:r>
            <a:r>
              <a:rPr lang="en-US" sz="2000" b="1" i="1" dirty="0">
                <a:solidFill>
                  <a:srgbClr val="C00000"/>
                </a:solidFill>
              </a:rPr>
              <a:t>computes an exponentially weighted average of your gradients, </a:t>
            </a:r>
            <a:r>
              <a:rPr lang="en-US" sz="2000" dirty="0"/>
              <a:t>and then use that gradient to update your weights instead. It works faster than the standard gradient descent algorithm.</a:t>
            </a:r>
          </a:p>
        </p:txBody>
      </p:sp>
      <p:sp>
        <p:nvSpPr>
          <p:cNvPr id="7" name="Rectangle 6">
            <a:extLst>
              <a:ext uri="{FF2B5EF4-FFF2-40B4-BE49-F238E27FC236}">
                <a16:creationId xmlns:a16="http://schemas.microsoft.com/office/drawing/2014/main" id="{4B9D5AC1-D481-4354-B670-6AB5315951AD}"/>
              </a:ext>
            </a:extLst>
          </p:cNvPr>
          <p:cNvSpPr/>
          <p:nvPr/>
        </p:nvSpPr>
        <p:spPr>
          <a:xfrm>
            <a:off x="257153" y="6012029"/>
            <a:ext cx="11808981" cy="646331"/>
          </a:xfrm>
          <a:prstGeom prst="rect">
            <a:avLst/>
          </a:prstGeom>
        </p:spPr>
        <p:txBody>
          <a:bodyPr wrap="square">
            <a:spAutoFit/>
          </a:bodyPr>
          <a:lstStyle/>
          <a:p>
            <a:r>
              <a:rPr lang="en-US" b="1" i="1" dirty="0">
                <a:solidFill>
                  <a:srgbClr val="7030A0"/>
                </a:solidFill>
              </a:rPr>
              <a:t>Gradient Descent with Momentum considers the past gradients to smooth out the update. It computes an exponentially weighted average of your gradients, and then use that gradient to update your weights instead.</a:t>
            </a:r>
          </a:p>
        </p:txBody>
      </p:sp>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9051F106-1EB9-462F-BF75-07C522980EC4}"/>
                  </a:ext>
                </a:extLst>
              </p14:cNvPr>
              <p14:cNvContentPartPr/>
              <p14:nvPr/>
            </p14:nvContentPartPr>
            <p14:xfrm>
              <a:off x="677160" y="2361960"/>
              <a:ext cx="11362680" cy="3039840"/>
            </p14:xfrm>
          </p:contentPart>
        </mc:Choice>
        <mc:Fallback xmlns="">
          <p:pic>
            <p:nvPicPr>
              <p:cNvPr id="3" name="Ink 2">
                <a:extLst>
                  <a:ext uri="{FF2B5EF4-FFF2-40B4-BE49-F238E27FC236}">
                    <a16:creationId xmlns:a16="http://schemas.microsoft.com/office/drawing/2014/main" id="{9051F106-1EB9-462F-BF75-07C522980EC4}"/>
                  </a:ext>
                </a:extLst>
              </p:cNvPr>
              <p:cNvPicPr/>
              <p:nvPr/>
            </p:nvPicPr>
            <p:blipFill>
              <a:blip r:embed="rId10"/>
              <a:stretch>
                <a:fillRect/>
              </a:stretch>
            </p:blipFill>
            <p:spPr>
              <a:xfrm>
                <a:off x="667800" y="2352600"/>
                <a:ext cx="11381400" cy="3058560"/>
              </a:xfrm>
              <a:prstGeom prst="rect">
                <a:avLst/>
              </a:prstGeom>
            </p:spPr>
          </p:pic>
        </mc:Fallback>
      </mc:AlternateContent>
    </p:spTree>
    <p:extLst>
      <p:ext uri="{BB962C8B-B14F-4D97-AF65-F5344CB8AC3E}">
        <p14:creationId xmlns:p14="http://schemas.microsoft.com/office/powerpoint/2010/main" val="2000619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537362" y="43032"/>
            <a:ext cx="8339847" cy="769441"/>
          </a:xfrm>
          <a:prstGeom prst="rect">
            <a:avLst/>
          </a:prstGeom>
        </p:spPr>
        <p:txBody>
          <a:bodyPr wrap="none">
            <a:spAutoFit/>
          </a:bodyPr>
          <a:lstStyle/>
          <a:p>
            <a:pPr algn="ctr"/>
            <a:r>
              <a:rPr lang="en-US" sz="4400" b="1" dirty="0">
                <a:effectLst>
                  <a:outerShdw blurRad="38100" dist="38100" dir="2700000" algn="tl">
                    <a:srgbClr val="000000">
                      <a:alpha val="43137"/>
                    </a:srgbClr>
                  </a:outerShdw>
                </a:effectLst>
              </a:rPr>
              <a:t>Gradient Descent with Momentum</a:t>
            </a:r>
            <a:endParaRPr lang="en-US" sz="4400" b="1" dirty="0">
              <a:solidFill>
                <a:srgbClr val="7030A0"/>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4" name="Rectangle 3">
            <a:extLst>
              <a:ext uri="{FF2B5EF4-FFF2-40B4-BE49-F238E27FC236}">
                <a16:creationId xmlns:a16="http://schemas.microsoft.com/office/drawing/2014/main" id="{8F3BB3B5-6907-4591-B022-BE616ED3D580}"/>
              </a:ext>
            </a:extLst>
          </p:cNvPr>
          <p:cNvSpPr/>
          <p:nvPr/>
        </p:nvSpPr>
        <p:spPr>
          <a:xfrm>
            <a:off x="381993" y="803025"/>
            <a:ext cx="10650585" cy="5324535"/>
          </a:xfrm>
          <a:prstGeom prst="rect">
            <a:avLst/>
          </a:prstGeom>
        </p:spPr>
        <p:txBody>
          <a:bodyPr wrap="square">
            <a:spAutoFit/>
          </a:bodyPr>
          <a:lstStyle/>
          <a:p>
            <a:pPr fontAlgn="base"/>
            <a:r>
              <a:rPr lang="en-US" sz="2000" dirty="0">
                <a:latin typeface="Open Sans"/>
              </a:rPr>
              <a:t>During backward propagation, we use </a:t>
            </a:r>
            <a:r>
              <a:rPr lang="en-US" sz="2000" dirty="0" err="1">
                <a:latin typeface="Open Sans"/>
              </a:rPr>
              <a:t>dW</a:t>
            </a:r>
            <a:r>
              <a:rPr lang="en-US" sz="2000" dirty="0">
                <a:latin typeface="Open Sans"/>
              </a:rPr>
              <a:t> and </a:t>
            </a:r>
            <a:r>
              <a:rPr lang="en-US" sz="2000" dirty="0" err="1">
                <a:latin typeface="Open Sans"/>
              </a:rPr>
              <a:t>db</a:t>
            </a:r>
            <a:r>
              <a:rPr lang="en-US" sz="2000" dirty="0">
                <a:latin typeface="Open Sans"/>
              </a:rPr>
              <a:t> to update our parameters W and b as follows:</a:t>
            </a:r>
          </a:p>
          <a:p>
            <a:pPr algn="ctr" fontAlgn="base"/>
            <a:r>
              <a:rPr lang="en-US" sz="2000" b="1" dirty="0">
                <a:latin typeface="Open Sans"/>
              </a:rPr>
              <a:t>W = W – learning rate * </a:t>
            </a:r>
            <a:r>
              <a:rPr lang="en-US" sz="2000" b="1" dirty="0" err="1">
                <a:latin typeface="Open Sans"/>
              </a:rPr>
              <a:t>dW</a:t>
            </a:r>
            <a:endParaRPr lang="en-US" sz="2000" b="1" dirty="0">
              <a:latin typeface="Open Sans"/>
            </a:endParaRPr>
          </a:p>
          <a:p>
            <a:pPr algn="ctr" fontAlgn="base"/>
            <a:r>
              <a:rPr lang="en-US" sz="2000" b="1" dirty="0">
                <a:latin typeface="Open Sans"/>
              </a:rPr>
              <a:t>b = b – learning rate * </a:t>
            </a:r>
            <a:r>
              <a:rPr lang="en-US" sz="2000" b="1" dirty="0" err="1">
                <a:latin typeface="Open Sans"/>
              </a:rPr>
              <a:t>db</a:t>
            </a:r>
            <a:endParaRPr lang="en-US" sz="2000" b="1" dirty="0">
              <a:latin typeface="Open Sans"/>
            </a:endParaRPr>
          </a:p>
          <a:p>
            <a:pPr fontAlgn="base"/>
            <a:r>
              <a:rPr lang="en-US" sz="2000" dirty="0">
                <a:latin typeface="Open Sans"/>
              </a:rPr>
              <a:t>In momentum, instead of using </a:t>
            </a:r>
            <a:r>
              <a:rPr lang="en-US" sz="2000" dirty="0" err="1">
                <a:latin typeface="Open Sans"/>
              </a:rPr>
              <a:t>dW</a:t>
            </a:r>
            <a:r>
              <a:rPr lang="en-US" sz="2000" dirty="0">
                <a:latin typeface="Open Sans"/>
              </a:rPr>
              <a:t> and </a:t>
            </a:r>
            <a:r>
              <a:rPr lang="en-US" sz="2000" dirty="0" err="1">
                <a:latin typeface="Open Sans"/>
              </a:rPr>
              <a:t>db</a:t>
            </a:r>
            <a:r>
              <a:rPr lang="en-US" sz="2000" dirty="0">
                <a:latin typeface="Open Sans"/>
              </a:rPr>
              <a:t> independently for each epoch, we take the exponentially weighted averages of </a:t>
            </a:r>
            <a:r>
              <a:rPr lang="en-US" sz="2000" dirty="0" err="1">
                <a:latin typeface="Open Sans"/>
              </a:rPr>
              <a:t>dW</a:t>
            </a:r>
            <a:r>
              <a:rPr lang="en-US" sz="2000" dirty="0">
                <a:latin typeface="Open Sans"/>
              </a:rPr>
              <a:t> and db.</a:t>
            </a:r>
          </a:p>
          <a:p>
            <a:pPr fontAlgn="base"/>
            <a:endParaRPr lang="en-US" sz="2000" dirty="0">
              <a:latin typeface="Open Sans"/>
            </a:endParaRPr>
          </a:p>
          <a:p>
            <a:pPr algn="ctr" fontAlgn="base"/>
            <a:r>
              <a:rPr lang="en-US" sz="2000" b="1" dirty="0" err="1">
                <a:latin typeface="Open Sans"/>
              </a:rPr>
              <a:t>V</a:t>
            </a:r>
            <a:r>
              <a:rPr lang="en-US" sz="2000" b="1" baseline="-25000" dirty="0" err="1">
                <a:latin typeface="inherit"/>
              </a:rPr>
              <a:t>dW</a:t>
            </a:r>
            <a:r>
              <a:rPr lang="en-US" sz="2000" b="1" dirty="0">
                <a:latin typeface="Open Sans"/>
              </a:rPr>
              <a:t> = β x </a:t>
            </a:r>
            <a:r>
              <a:rPr lang="en-US" sz="2000" b="1" dirty="0" err="1">
                <a:latin typeface="Open Sans"/>
              </a:rPr>
              <a:t>V</a:t>
            </a:r>
            <a:r>
              <a:rPr lang="en-US" sz="2000" b="1" baseline="-25000" dirty="0" err="1">
                <a:latin typeface="inherit"/>
              </a:rPr>
              <a:t>dW</a:t>
            </a:r>
            <a:r>
              <a:rPr lang="en-US" sz="2000" b="1" dirty="0">
                <a:latin typeface="Open Sans"/>
              </a:rPr>
              <a:t> + (1 – β) x </a:t>
            </a:r>
            <a:r>
              <a:rPr lang="en-US" sz="2000" b="1" dirty="0" err="1">
                <a:latin typeface="Open Sans"/>
              </a:rPr>
              <a:t>dW</a:t>
            </a:r>
            <a:endParaRPr lang="en-US" sz="2000" b="1" dirty="0">
              <a:latin typeface="Open Sans"/>
            </a:endParaRPr>
          </a:p>
          <a:p>
            <a:pPr algn="ctr" fontAlgn="base"/>
            <a:r>
              <a:rPr lang="en-US" sz="2000" b="1" dirty="0" err="1">
                <a:latin typeface="Open Sans"/>
              </a:rPr>
              <a:t>V</a:t>
            </a:r>
            <a:r>
              <a:rPr lang="en-US" sz="2000" b="1" baseline="-25000" dirty="0" err="1">
                <a:latin typeface="inherit"/>
              </a:rPr>
              <a:t>db</a:t>
            </a:r>
            <a:r>
              <a:rPr lang="en-US" sz="2000" b="1" dirty="0">
                <a:latin typeface="Open Sans"/>
              </a:rPr>
              <a:t> = β x </a:t>
            </a:r>
            <a:r>
              <a:rPr lang="en-US" sz="2000" b="1" dirty="0" err="1">
                <a:latin typeface="Open Sans"/>
              </a:rPr>
              <a:t>V</a:t>
            </a:r>
            <a:r>
              <a:rPr lang="en-US" sz="2000" b="1" baseline="-25000" dirty="0" err="1">
                <a:latin typeface="inherit"/>
              </a:rPr>
              <a:t>db</a:t>
            </a:r>
            <a:r>
              <a:rPr lang="en-US" sz="2000" b="1" dirty="0">
                <a:latin typeface="Open Sans"/>
              </a:rPr>
              <a:t> + (1 – β) x </a:t>
            </a:r>
            <a:r>
              <a:rPr lang="en-US" sz="2000" b="1" dirty="0" err="1">
                <a:latin typeface="Open Sans"/>
              </a:rPr>
              <a:t>db</a:t>
            </a:r>
            <a:endParaRPr lang="en-US" sz="2000" b="1" dirty="0">
              <a:latin typeface="Open Sans"/>
            </a:endParaRPr>
          </a:p>
          <a:p>
            <a:pPr algn="ctr" fontAlgn="base"/>
            <a:endParaRPr lang="en-US" sz="2000" b="1" dirty="0">
              <a:latin typeface="Open Sans"/>
            </a:endParaRPr>
          </a:p>
          <a:p>
            <a:pPr fontAlgn="base"/>
            <a:r>
              <a:rPr lang="en-US" sz="2000" dirty="0">
                <a:latin typeface="Open Sans"/>
              </a:rPr>
              <a:t>Where beta ‘β’ is another hyperparameter called momentum and ranges from 0 to 1. It sets the weight between the average of previous values and the current value to calculate the new weighted average.</a:t>
            </a:r>
          </a:p>
          <a:p>
            <a:pPr fontAlgn="base"/>
            <a:r>
              <a:rPr lang="en-US" sz="2000" dirty="0">
                <a:latin typeface="Open Sans"/>
              </a:rPr>
              <a:t>After calculating exponentially weighted averages, we will update our parameters.</a:t>
            </a:r>
          </a:p>
          <a:p>
            <a:pPr fontAlgn="base"/>
            <a:endParaRPr lang="en-US" sz="2000" dirty="0">
              <a:latin typeface="Open Sans"/>
            </a:endParaRPr>
          </a:p>
          <a:p>
            <a:pPr algn="ctr" fontAlgn="base"/>
            <a:r>
              <a:rPr lang="en-US" sz="2000" b="1" i="1" dirty="0">
                <a:latin typeface="Open Sans"/>
              </a:rPr>
              <a:t>W = W – learning rate *</a:t>
            </a:r>
            <a:r>
              <a:rPr lang="en-US" sz="2000" b="1" i="1" dirty="0" err="1">
                <a:latin typeface="Open Sans"/>
              </a:rPr>
              <a:t>V</a:t>
            </a:r>
            <a:r>
              <a:rPr lang="en-US" sz="2000" b="1" i="1" baseline="-25000" dirty="0" err="1">
                <a:latin typeface="inherit"/>
              </a:rPr>
              <a:t>dW</a:t>
            </a:r>
            <a:endParaRPr lang="en-US" sz="2000" b="1" i="1" dirty="0">
              <a:latin typeface="Open Sans"/>
            </a:endParaRPr>
          </a:p>
          <a:p>
            <a:pPr algn="ctr" fontAlgn="base"/>
            <a:r>
              <a:rPr lang="en-US" sz="2000" b="1" i="1" dirty="0">
                <a:latin typeface="Open Sans"/>
              </a:rPr>
              <a:t>b = b – learning rate * </a:t>
            </a:r>
            <a:r>
              <a:rPr lang="en-US" sz="2000" b="1" i="1" dirty="0" err="1">
                <a:latin typeface="Open Sans"/>
              </a:rPr>
              <a:t>V</a:t>
            </a:r>
            <a:r>
              <a:rPr lang="en-US" sz="2000" b="1" i="1" baseline="-25000" dirty="0" err="1">
                <a:latin typeface="inherit"/>
              </a:rPr>
              <a:t>db</a:t>
            </a:r>
            <a:endParaRPr lang="en-US" sz="2000" b="1" i="1" dirty="0">
              <a:effectLst/>
              <a:latin typeface="Open Sans"/>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7305782-A19A-423A-BB54-F2F4871CB7FA}"/>
                  </a:ext>
                </a:extLst>
              </p14:cNvPr>
              <p14:cNvContentPartPr/>
              <p14:nvPr/>
            </p14:nvContentPartPr>
            <p14:xfrm>
              <a:off x="0" y="1143000"/>
              <a:ext cx="8111520" cy="4580640"/>
            </p14:xfrm>
          </p:contentPart>
        </mc:Choice>
        <mc:Fallback xmlns="">
          <p:pic>
            <p:nvPicPr>
              <p:cNvPr id="3" name="Ink 2">
                <a:extLst>
                  <a:ext uri="{FF2B5EF4-FFF2-40B4-BE49-F238E27FC236}">
                    <a16:creationId xmlns:a16="http://schemas.microsoft.com/office/drawing/2014/main" id="{97305782-A19A-423A-BB54-F2F4871CB7FA}"/>
                  </a:ext>
                </a:extLst>
              </p:cNvPr>
              <p:cNvPicPr/>
              <p:nvPr/>
            </p:nvPicPr>
            <p:blipFill>
              <a:blip r:embed="rId8"/>
              <a:stretch>
                <a:fillRect/>
              </a:stretch>
            </p:blipFill>
            <p:spPr>
              <a:xfrm>
                <a:off x="-9360" y="1133640"/>
                <a:ext cx="8130240" cy="4599360"/>
              </a:xfrm>
              <a:prstGeom prst="rect">
                <a:avLst/>
              </a:prstGeom>
            </p:spPr>
          </p:pic>
        </mc:Fallback>
      </mc:AlternateContent>
    </p:spTree>
    <p:extLst>
      <p:ext uri="{BB962C8B-B14F-4D97-AF65-F5344CB8AC3E}">
        <p14:creationId xmlns:p14="http://schemas.microsoft.com/office/powerpoint/2010/main" val="87852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What is Neural </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4EED4987-5748-4D5E-858E-712014252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570" y="1073739"/>
            <a:ext cx="8058860" cy="4710522"/>
          </a:xfrm>
          <a:prstGeom prst="rect">
            <a:avLst/>
          </a:prstGeom>
        </p:spPr>
      </p:pic>
    </p:spTree>
    <p:extLst>
      <p:ext uri="{BB962C8B-B14F-4D97-AF65-F5344CB8AC3E}">
        <p14:creationId xmlns:p14="http://schemas.microsoft.com/office/powerpoint/2010/main" val="667139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964040" y="43434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
        <p:nvSpPr>
          <p:cNvPr id="2" name="Rectangle 1">
            <a:extLst>
              <a:ext uri="{FF2B5EF4-FFF2-40B4-BE49-F238E27FC236}">
                <a16:creationId xmlns:a16="http://schemas.microsoft.com/office/drawing/2014/main" id="{0DEF06CF-5194-4CD6-B445-C19E29E16A7C}"/>
              </a:ext>
            </a:extLst>
          </p:cNvPr>
          <p:cNvSpPr/>
          <p:nvPr/>
        </p:nvSpPr>
        <p:spPr>
          <a:xfrm>
            <a:off x="225910" y="1158701"/>
            <a:ext cx="11564471" cy="3231654"/>
          </a:xfrm>
          <a:prstGeom prst="rect">
            <a:avLst/>
          </a:prstGeom>
        </p:spPr>
        <p:txBody>
          <a:bodyPr wrap="square">
            <a:spAutoFit/>
          </a:bodyPr>
          <a:lstStyle/>
          <a:p>
            <a:pPr algn="ctr"/>
            <a:r>
              <a:rPr lang="en-US" sz="3600" b="1" i="1" dirty="0">
                <a:hlinkClick r:id="rId4"/>
              </a:rPr>
              <a:t>Link:</a:t>
            </a:r>
          </a:p>
          <a:p>
            <a:endParaRPr lang="en-US" sz="2800" dirty="0">
              <a:hlinkClick r:id="rId4"/>
            </a:endParaRPr>
          </a:p>
          <a:p>
            <a:r>
              <a:rPr lang="en-US" sz="2800" dirty="0">
                <a:hlinkClick r:id="rId4"/>
              </a:rPr>
              <a:t>https://medium.com/datadriveninvestor/overview-of-different-optimizers-for-neural-networks-e0ed119440c3</a:t>
            </a:r>
            <a:endParaRPr lang="en-US" sz="2800" dirty="0"/>
          </a:p>
          <a:p>
            <a:endParaRPr lang="en-US" sz="2800" dirty="0"/>
          </a:p>
          <a:p>
            <a:r>
              <a:rPr lang="en-US" sz="2800" dirty="0"/>
              <a:t>Research Paper:</a:t>
            </a:r>
          </a:p>
          <a:p>
            <a:r>
              <a:rPr lang="en-US" sz="2800" b="1" i="1" dirty="0"/>
              <a:t>A Survey of Optimization Methods from a Machine Learning Perspective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1274102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3590908" y="43032"/>
            <a:ext cx="4232762" cy="707886"/>
          </a:xfrm>
          <a:prstGeom prst="rect">
            <a:avLst/>
          </a:prstGeom>
        </p:spPr>
        <p:txBody>
          <a:bodyPr wrap="none">
            <a:spAutoFit/>
          </a:bodyPr>
          <a:lstStyle/>
          <a:p>
            <a:pPr algn="ctr"/>
            <a:r>
              <a:rPr lang="en-US" sz="4000" b="1" i="1" dirty="0" err="1"/>
              <a:t>Adagrad</a:t>
            </a:r>
            <a:r>
              <a:rPr lang="en-US" sz="4000" b="1" i="1" dirty="0"/>
              <a:t> Optimizer</a:t>
            </a:r>
            <a:endParaRPr lang="en-US" sz="4000" b="1" i="1" dirty="0">
              <a:solidFill>
                <a:srgbClr val="7030A0"/>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9" name="Rectangle 8">
            <a:extLst>
              <a:ext uri="{FF2B5EF4-FFF2-40B4-BE49-F238E27FC236}">
                <a16:creationId xmlns:a16="http://schemas.microsoft.com/office/drawing/2014/main" id="{87A58B7F-EA62-4073-BA8D-0801F6852A97}"/>
              </a:ext>
            </a:extLst>
          </p:cNvPr>
          <p:cNvSpPr/>
          <p:nvPr/>
        </p:nvSpPr>
        <p:spPr>
          <a:xfrm>
            <a:off x="114747" y="598650"/>
            <a:ext cx="11939189" cy="3447098"/>
          </a:xfrm>
          <a:prstGeom prst="rect">
            <a:avLst/>
          </a:prstGeom>
        </p:spPr>
        <p:txBody>
          <a:bodyPr wrap="square">
            <a:spAutoFit/>
          </a:bodyPr>
          <a:lstStyle/>
          <a:p>
            <a:r>
              <a:rPr lang="en-US" b="1" dirty="0"/>
              <a:t>	</a:t>
            </a:r>
            <a:r>
              <a:rPr lang="en-US" b="1" dirty="0" err="1"/>
              <a:t>Adagrad</a:t>
            </a:r>
            <a:r>
              <a:rPr lang="en-US" dirty="0"/>
              <a:t> is an </a:t>
            </a:r>
            <a:r>
              <a:rPr lang="en-US" b="1" dirty="0"/>
              <a:t>optimizer</a:t>
            </a:r>
            <a:r>
              <a:rPr lang="en-US" dirty="0"/>
              <a:t> with parameter-specific learning rates, which are adapted relative to how frequently a parameter gets updated during training. The more updates a parameter receives, the smaller the learning rate.</a:t>
            </a:r>
          </a:p>
          <a:p>
            <a:endParaRPr lang="en-US" dirty="0"/>
          </a:p>
          <a:p>
            <a:r>
              <a:rPr lang="en-US" sz="2000" dirty="0"/>
              <a:t>	</a:t>
            </a:r>
            <a:r>
              <a:rPr lang="en-US" b="1" dirty="0" err="1"/>
              <a:t>AdaGrad</a:t>
            </a:r>
            <a:r>
              <a:rPr lang="en-US" dirty="0"/>
              <a:t> or adaptive gradient allows the learning rate to adapt based on parameters. It performs larger updates for infrequent parameters and smaller updates for frequent one. Because of this it is well suited for sparse data (NLP or image recognition). Another advantage is that it basically eliminates the need to tune the learning rate. Each parameter has its own learning rate and due to the peculiarities of the algorithm the learning rate is monotonically decreasing. This causes the biggest problem: at some point of time the learning rate is so small that the system stops learning</a:t>
            </a:r>
            <a:endParaRPr lang="en-US" sz="2000" dirty="0"/>
          </a:p>
          <a:p>
            <a:endParaRPr lang="en-US" sz="2400" b="1" i="1" dirty="0"/>
          </a:p>
          <a:p>
            <a:r>
              <a:rPr lang="en-US" sz="1600" b="1" i="1" dirty="0"/>
              <a:t>Two Features in Learning stage in (NN)</a:t>
            </a:r>
          </a:p>
          <a:p>
            <a:r>
              <a:rPr lang="en-US" sz="1600" dirty="0"/>
              <a:t>Dense (Matrix) most of value in matrix is NOT zero (0)</a:t>
            </a:r>
          </a:p>
          <a:p>
            <a:r>
              <a:rPr lang="en-US" sz="1600" dirty="0"/>
              <a:t>Sparse (Matrix) most of value in matrix is zero (0)</a:t>
            </a:r>
          </a:p>
        </p:txBody>
      </p:sp>
      <p:sp>
        <p:nvSpPr>
          <p:cNvPr id="3" name="Rectangle 2">
            <a:extLst>
              <a:ext uri="{FF2B5EF4-FFF2-40B4-BE49-F238E27FC236}">
                <a16:creationId xmlns:a16="http://schemas.microsoft.com/office/drawing/2014/main" id="{17F94D48-8F81-4F74-BA3C-4802EA8C3BDF}"/>
              </a:ext>
            </a:extLst>
          </p:cNvPr>
          <p:cNvSpPr/>
          <p:nvPr/>
        </p:nvSpPr>
        <p:spPr>
          <a:xfrm>
            <a:off x="6820282" y="6445636"/>
            <a:ext cx="4274503" cy="369332"/>
          </a:xfrm>
          <a:prstGeom prst="rect">
            <a:avLst/>
          </a:prstGeom>
        </p:spPr>
        <p:txBody>
          <a:bodyPr wrap="none">
            <a:spAutoFit/>
          </a:bodyPr>
          <a:lstStyle/>
          <a:p>
            <a:r>
              <a:rPr lang="en-US" dirty="0">
                <a:latin typeface="medium-content-serif-font"/>
              </a:rPr>
              <a:t>taking cumulative sum of squared gradients</a:t>
            </a:r>
            <a:endParaRPr lang="en-US" dirty="0"/>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EAC0E23-1856-426F-BA52-EF9BF3CD55B2}"/>
                  </a:ext>
                </a:extLst>
              </p14:cNvPr>
              <p14:cNvContentPartPr/>
              <p14:nvPr/>
            </p14:nvContentPartPr>
            <p14:xfrm>
              <a:off x="626400" y="3285000"/>
              <a:ext cx="8255520" cy="2718000"/>
            </p14:xfrm>
          </p:contentPart>
        </mc:Choice>
        <mc:Fallback xmlns="">
          <p:pic>
            <p:nvPicPr>
              <p:cNvPr id="8" name="Ink 7">
                <a:extLst>
                  <a:ext uri="{FF2B5EF4-FFF2-40B4-BE49-F238E27FC236}">
                    <a16:creationId xmlns:a16="http://schemas.microsoft.com/office/drawing/2014/main" id="{AEAC0E23-1856-426F-BA52-EF9BF3CD55B2}"/>
                  </a:ext>
                </a:extLst>
              </p:cNvPr>
              <p:cNvPicPr/>
              <p:nvPr/>
            </p:nvPicPr>
            <p:blipFill>
              <a:blip r:embed="rId8"/>
              <a:stretch>
                <a:fillRect/>
              </a:stretch>
            </p:blipFill>
            <p:spPr>
              <a:xfrm>
                <a:off x="617040" y="3275640"/>
                <a:ext cx="8274240" cy="2736720"/>
              </a:xfrm>
              <a:prstGeom prst="rect">
                <a:avLst/>
              </a:prstGeom>
            </p:spPr>
          </p:pic>
        </mc:Fallback>
      </mc:AlternateContent>
    </p:spTree>
    <p:extLst>
      <p:ext uri="{BB962C8B-B14F-4D97-AF65-F5344CB8AC3E}">
        <p14:creationId xmlns:p14="http://schemas.microsoft.com/office/powerpoint/2010/main" val="2036777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964040" y="43434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
        <p:nvSpPr>
          <p:cNvPr id="2" name="Rectangle 1">
            <a:extLst>
              <a:ext uri="{FF2B5EF4-FFF2-40B4-BE49-F238E27FC236}">
                <a16:creationId xmlns:a16="http://schemas.microsoft.com/office/drawing/2014/main" id="{0DEF06CF-5194-4CD6-B445-C19E29E16A7C}"/>
              </a:ext>
            </a:extLst>
          </p:cNvPr>
          <p:cNvSpPr/>
          <p:nvPr/>
        </p:nvSpPr>
        <p:spPr>
          <a:xfrm>
            <a:off x="225910" y="1158701"/>
            <a:ext cx="11564471" cy="3231654"/>
          </a:xfrm>
          <a:prstGeom prst="rect">
            <a:avLst/>
          </a:prstGeom>
        </p:spPr>
        <p:txBody>
          <a:bodyPr wrap="square">
            <a:spAutoFit/>
          </a:bodyPr>
          <a:lstStyle/>
          <a:p>
            <a:pPr algn="ctr"/>
            <a:r>
              <a:rPr lang="en-US" sz="3600" b="1" i="1" dirty="0">
                <a:hlinkClick r:id="rId4"/>
              </a:rPr>
              <a:t>Link:</a:t>
            </a:r>
          </a:p>
          <a:p>
            <a:endParaRPr lang="en-US" sz="2800" dirty="0">
              <a:hlinkClick r:id="rId4"/>
            </a:endParaRPr>
          </a:p>
          <a:p>
            <a:r>
              <a:rPr lang="en-US" sz="2800" dirty="0">
                <a:hlinkClick r:id="rId4"/>
              </a:rPr>
              <a:t>https://medium.com/datadriveninvestor/overview-of-different-optimizers-for-neural-networks-e0ed119440c3</a:t>
            </a:r>
            <a:endParaRPr lang="en-US" sz="2800" dirty="0"/>
          </a:p>
          <a:p>
            <a:endParaRPr lang="en-US" sz="2800" dirty="0"/>
          </a:p>
          <a:p>
            <a:r>
              <a:rPr lang="en-US" sz="2800" dirty="0"/>
              <a:t>Research Paper:</a:t>
            </a:r>
          </a:p>
          <a:p>
            <a:r>
              <a:rPr lang="en-US" sz="2800" b="1" i="1" dirty="0"/>
              <a:t>A Survey of Optimization Methods from a Machine Learning Perspective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1590122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258645" y="43032"/>
            <a:ext cx="8229599" cy="646331"/>
          </a:xfrm>
          <a:prstGeom prst="rect">
            <a:avLst/>
          </a:prstGeom>
        </p:spPr>
        <p:txBody>
          <a:bodyPr wrap="square">
            <a:spAutoFit/>
          </a:bodyPr>
          <a:lstStyle/>
          <a:p>
            <a:pPr algn="ctr"/>
            <a:r>
              <a:rPr lang="en-US" sz="3200" b="1" i="1" dirty="0" err="1"/>
              <a:t>Adadelta</a:t>
            </a:r>
            <a:r>
              <a:rPr lang="en-US" sz="3200" b="1" i="1" dirty="0"/>
              <a:t> &amp; </a:t>
            </a:r>
            <a:r>
              <a:rPr lang="en-US" sz="3600" b="1" i="1" dirty="0" err="1">
                <a:solidFill>
                  <a:srgbClr val="002060"/>
                </a:solidFill>
              </a:rPr>
              <a:t>RMSProp</a:t>
            </a:r>
            <a:r>
              <a:rPr lang="en-US" sz="1200" b="1" i="1" dirty="0"/>
              <a:t> </a:t>
            </a:r>
            <a:r>
              <a:rPr lang="en-US" sz="3200" b="1" i="1" dirty="0"/>
              <a:t>Optimizer</a:t>
            </a:r>
            <a:endParaRPr lang="en-US" sz="3200" b="1" i="1" dirty="0">
              <a:solidFill>
                <a:srgbClr val="7030A0"/>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4" name="Rectangle 3">
            <a:extLst>
              <a:ext uri="{FF2B5EF4-FFF2-40B4-BE49-F238E27FC236}">
                <a16:creationId xmlns:a16="http://schemas.microsoft.com/office/drawing/2014/main" id="{51A830B4-7AFD-476D-85B6-FD1C7745B80A}"/>
              </a:ext>
            </a:extLst>
          </p:cNvPr>
          <p:cNvSpPr/>
          <p:nvPr/>
        </p:nvSpPr>
        <p:spPr>
          <a:xfrm>
            <a:off x="290457" y="780612"/>
            <a:ext cx="10627114" cy="1323439"/>
          </a:xfrm>
          <a:prstGeom prst="rect">
            <a:avLst/>
          </a:prstGeom>
        </p:spPr>
        <p:txBody>
          <a:bodyPr wrap="square">
            <a:spAutoFit/>
          </a:bodyPr>
          <a:lstStyle/>
          <a:p>
            <a:r>
              <a:rPr lang="en-US" sz="2000" b="1" dirty="0" err="1">
                <a:latin typeface="medium-content-sans-serif-font"/>
              </a:rPr>
              <a:t>RMSprop</a:t>
            </a:r>
            <a:endParaRPr lang="en-US" sz="2000" b="1" dirty="0">
              <a:latin typeface="medium-content-sans-serif-font"/>
            </a:endParaRPr>
          </a:p>
          <a:p>
            <a:r>
              <a:rPr lang="en-US" sz="2000" dirty="0">
                <a:latin typeface="medium-content-serif-font"/>
              </a:rPr>
              <a:t>Root mean square prop or </a:t>
            </a:r>
            <a:r>
              <a:rPr lang="en-US" sz="2000" dirty="0" err="1">
                <a:latin typeface="medium-content-serif-font"/>
              </a:rPr>
              <a:t>RMSprop</a:t>
            </a:r>
            <a:r>
              <a:rPr lang="en-US" sz="2000" dirty="0">
                <a:latin typeface="medium-content-serif-font"/>
              </a:rPr>
              <a:t> is another adaptive learning rate that is an improvement of </a:t>
            </a:r>
            <a:r>
              <a:rPr lang="en-US" sz="2000" dirty="0" err="1">
                <a:latin typeface="medium-content-serif-font"/>
              </a:rPr>
              <a:t>AdaGrad</a:t>
            </a:r>
            <a:r>
              <a:rPr lang="en-US" sz="2000" dirty="0">
                <a:latin typeface="medium-content-serif-font"/>
              </a:rPr>
              <a:t>. Instead of taking cumulative sum of squared gradients like in </a:t>
            </a:r>
            <a:r>
              <a:rPr lang="en-US" sz="2000" dirty="0" err="1">
                <a:latin typeface="medium-content-serif-font"/>
              </a:rPr>
              <a:t>AdaGrad</a:t>
            </a:r>
            <a:r>
              <a:rPr lang="en-US" sz="2000" dirty="0">
                <a:latin typeface="medium-content-serif-font"/>
              </a:rPr>
              <a:t>, we take the exponential moving average of these gradients.</a:t>
            </a:r>
            <a:endParaRPr lang="en-US" sz="2000" b="0" i="0" dirty="0">
              <a:effectLst/>
              <a:latin typeface="medium-content-serif-font"/>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4BE50D4-3B33-48A8-BD8A-77297A94FCE3}"/>
                  </a:ext>
                </a:extLst>
              </p14:cNvPr>
              <p14:cNvContentPartPr/>
              <p14:nvPr/>
            </p14:nvContentPartPr>
            <p14:xfrm>
              <a:off x="211566" y="1743480"/>
              <a:ext cx="6172560" cy="3200760"/>
            </p14:xfrm>
          </p:contentPart>
        </mc:Choice>
        <mc:Fallback xmlns="">
          <p:pic>
            <p:nvPicPr>
              <p:cNvPr id="3" name="Ink 2">
                <a:extLst>
                  <a:ext uri="{FF2B5EF4-FFF2-40B4-BE49-F238E27FC236}">
                    <a16:creationId xmlns:a16="http://schemas.microsoft.com/office/drawing/2014/main" id="{44BE50D4-3B33-48A8-BD8A-77297A94FCE3}"/>
                  </a:ext>
                </a:extLst>
              </p:cNvPr>
              <p:cNvPicPr/>
              <p:nvPr/>
            </p:nvPicPr>
            <p:blipFill>
              <a:blip r:embed="rId8"/>
              <a:stretch>
                <a:fillRect/>
              </a:stretch>
            </p:blipFill>
            <p:spPr>
              <a:xfrm>
                <a:off x="202206" y="1734120"/>
                <a:ext cx="6191280" cy="3219480"/>
              </a:xfrm>
              <a:prstGeom prst="rect">
                <a:avLst/>
              </a:prstGeom>
            </p:spPr>
          </p:pic>
        </mc:Fallback>
      </mc:AlternateContent>
    </p:spTree>
    <p:extLst>
      <p:ext uri="{BB962C8B-B14F-4D97-AF65-F5344CB8AC3E}">
        <p14:creationId xmlns:p14="http://schemas.microsoft.com/office/powerpoint/2010/main" val="730143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63EFD054-216B-43DA-9AB0-82C9BB86A7C9}"/>
              </a:ext>
            </a:extLst>
          </p:cNvPr>
          <p:cNvSpPr/>
          <p:nvPr/>
        </p:nvSpPr>
        <p:spPr>
          <a:xfrm>
            <a:off x="46974" y="81990"/>
            <a:ext cx="12076533" cy="1477328"/>
          </a:xfrm>
          <a:prstGeom prst="rect">
            <a:avLst/>
          </a:prstGeom>
        </p:spPr>
        <p:txBody>
          <a:bodyPr wrap="square">
            <a:spAutoFit/>
          </a:bodyPr>
          <a:lstStyle/>
          <a:p>
            <a:r>
              <a:rPr lang="en-US" dirty="0">
                <a:latin typeface="medium-content-serif-font"/>
              </a:rPr>
              <a:t>Like </a:t>
            </a:r>
            <a:r>
              <a:rPr lang="en-US" dirty="0" err="1">
                <a:latin typeface="medium-content-serif-font"/>
              </a:rPr>
              <a:t>RMSprop</a:t>
            </a:r>
            <a:r>
              <a:rPr lang="en-US" dirty="0">
                <a:latin typeface="medium-content-serif-font"/>
              </a:rPr>
              <a:t>, </a:t>
            </a:r>
            <a:r>
              <a:rPr lang="en-US" dirty="0" err="1">
                <a:latin typeface="medium-content-serif-font"/>
              </a:rPr>
              <a:t>Adadelta</a:t>
            </a:r>
            <a:r>
              <a:rPr lang="en-US" dirty="0">
                <a:latin typeface="medium-content-serif-font"/>
              </a:rPr>
              <a:t> (2012) is also another improvement from </a:t>
            </a:r>
            <a:r>
              <a:rPr lang="en-US" dirty="0" err="1">
                <a:latin typeface="medium-content-serif-font"/>
              </a:rPr>
              <a:t>AdaGrad</a:t>
            </a:r>
            <a:r>
              <a:rPr lang="en-US" dirty="0">
                <a:latin typeface="medium-content-serif-font"/>
              </a:rPr>
              <a:t>, focusing on the learning rate component. </a:t>
            </a:r>
            <a:r>
              <a:rPr lang="en-US" dirty="0" err="1">
                <a:latin typeface="medium-content-serif-font"/>
              </a:rPr>
              <a:t>Adadelta</a:t>
            </a:r>
            <a:r>
              <a:rPr lang="en-US" dirty="0">
                <a:latin typeface="medium-content-serif-font"/>
              </a:rPr>
              <a:t> is probably short for ‘adaptive delta’, where </a:t>
            </a:r>
            <a:r>
              <a:rPr lang="en-US" i="1" dirty="0">
                <a:latin typeface="medium-content-serif-font"/>
              </a:rPr>
              <a:t>delta</a:t>
            </a:r>
            <a:r>
              <a:rPr lang="en-US" dirty="0">
                <a:latin typeface="medium-content-serif-font"/>
              </a:rPr>
              <a:t> here refers to the difference between the current weight and the newly updated weight.</a:t>
            </a:r>
          </a:p>
          <a:p>
            <a:r>
              <a:rPr lang="en-US" b="1" i="1" dirty="0">
                <a:solidFill>
                  <a:srgbClr val="002060"/>
                </a:solidFill>
                <a:latin typeface="medium-content-serif-font"/>
              </a:rPr>
              <a:t>The difference between </a:t>
            </a:r>
            <a:r>
              <a:rPr lang="en-US" b="1" i="1" dirty="0" err="1">
                <a:solidFill>
                  <a:srgbClr val="002060"/>
                </a:solidFill>
                <a:latin typeface="medium-content-serif-font"/>
              </a:rPr>
              <a:t>Adadelta</a:t>
            </a:r>
            <a:r>
              <a:rPr lang="en-US" b="1" i="1" dirty="0">
                <a:solidFill>
                  <a:srgbClr val="002060"/>
                </a:solidFill>
                <a:latin typeface="medium-content-serif-font"/>
              </a:rPr>
              <a:t> and </a:t>
            </a:r>
            <a:r>
              <a:rPr lang="en-US" b="1" i="1" dirty="0" err="1">
                <a:solidFill>
                  <a:srgbClr val="002060"/>
                </a:solidFill>
                <a:latin typeface="medium-content-serif-font"/>
              </a:rPr>
              <a:t>RMSprop</a:t>
            </a:r>
            <a:r>
              <a:rPr lang="en-US" b="1" i="1" dirty="0">
                <a:solidFill>
                  <a:srgbClr val="002060"/>
                </a:solidFill>
                <a:latin typeface="medium-content-serif-font"/>
              </a:rPr>
              <a:t> is that </a:t>
            </a:r>
            <a:r>
              <a:rPr lang="en-US" b="1" i="1" dirty="0" err="1">
                <a:solidFill>
                  <a:srgbClr val="002060"/>
                </a:solidFill>
                <a:latin typeface="medium-content-serif-font"/>
              </a:rPr>
              <a:t>Adadelta</a:t>
            </a:r>
            <a:r>
              <a:rPr lang="en-US" b="1" i="1" dirty="0">
                <a:solidFill>
                  <a:srgbClr val="002060"/>
                </a:solidFill>
                <a:latin typeface="medium-content-serif-font"/>
              </a:rPr>
              <a:t> removes the use of the learning rate parameter completely by replacing it with D, the exponential moving average of squared deltas.</a:t>
            </a:r>
            <a:endParaRPr lang="en-US" b="1" i="1" dirty="0">
              <a:solidFill>
                <a:srgbClr val="002060"/>
              </a:solidFill>
              <a:effectLst/>
              <a:latin typeface="medium-content-serif-font"/>
            </a:endParaRP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444CF3E-0B36-4836-9332-64915A8FFDDD}"/>
                  </a:ext>
                </a:extLst>
              </p14:cNvPr>
              <p14:cNvContentPartPr/>
              <p14:nvPr/>
            </p14:nvContentPartPr>
            <p14:xfrm>
              <a:off x="271080" y="1726920"/>
              <a:ext cx="6172560" cy="3200760"/>
            </p14:xfrm>
          </p:contentPart>
        </mc:Choice>
        <mc:Fallback xmlns="">
          <p:pic>
            <p:nvPicPr>
              <p:cNvPr id="6" name="Ink 5">
                <a:extLst>
                  <a:ext uri="{FF2B5EF4-FFF2-40B4-BE49-F238E27FC236}">
                    <a16:creationId xmlns:a16="http://schemas.microsoft.com/office/drawing/2014/main" id="{5444CF3E-0B36-4836-9332-64915A8FFDDD}"/>
                  </a:ext>
                </a:extLst>
              </p:cNvPr>
              <p:cNvPicPr/>
              <p:nvPr/>
            </p:nvPicPr>
            <p:blipFill>
              <a:blip r:embed="rId10"/>
              <a:stretch>
                <a:fillRect/>
              </a:stretch>
            </p:blipFill>
            <p:spPr>
              <a:xfrm>
                <a:off x="261720" y="1717560"/>
                <a:ext cx="6191280" cy="321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EDA39DD3-B1B3-45C7-AAE8-2DDE01093504}"/>
                  </a:ext>
                </a:extLst>
              </p14:cNvPr>
              <p14:cNvContentPartPr/>
              <p14:nvPr/>
            </p14:nvContentPartPr>
            <p14:xfrm>
              <a:off x="3378240" y="1887840"/>
              <a:ext cx="7967520" cy="3116160"/>
            </p14:xfrm>
          </p:contentPart>
        </mc:Choice>
        <mc:Fallback xmlns="">
          <p:pic>
            <p:nvPicPr>
              <p:cNvPr id="5" name="Ink 4">
                <a:extLst>
                  <a:ext uri="{FF2B5EF4-FFF2-40B4-BE49-F238E27FC236}">
                    <a16:creationId xmlns:a16="http://schemas.microsoft.com/office/drawing/2014/main" id="{EDA39DD3-B1B3-45C7-AAE8-2DDE01093504}"/>
                  </a:ext>
                </a:extLst>
              </p:cNvPr>
              <p:cNvPicPr/>
              <p:nvPr/>
            </p:nvPicPr>
            <p:blipFill>
              <a:blip r:embed="rId12"/>
              <a:stretch>
                <a:fillRect/>
              </a:stretch>
            </p:blipFill>
            <p:spPr>
              <a:xfrm>
                <a:off x="3368880" y="1878480"/>
                <a:ext cx="7986240" cy="3134880"/>
              </a:xfrm>
              <a:prstGeom prst="rect">
                <a:avLst/>
              </a:prstGeom>
            </p:spPr>
          </p:pic>
        </mc:Fallback>
      </mc:AlternateContent>
    </p:spTree>
    <p:extLst>
      <p:ext uri="{BB962C8B-B14F-4D97-AF65-F5344CB8AC3E}">
        <p14:creationId xmlns:p14="http://schemas.microsoft.com/office/powerpoint/2010/main" val="2157504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964040" y="43434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
        <p:nvSpPr>
          <p:cNvPr id="2" name="Rectangle 1">
            <a:extLst>
              <a:ext uri="{FF2B5EF4-FFF2-40B4-BE49-F238E27FC236}">
                <a16:creationId xmlns:a16="http://schemas.microsoft.com/office/drawing/2014/main" id="{0DEF06CF-5194-4CD6-B445-C19E29E16A7C}"/>
              </a:ext>
            </a:extLst>
          </p:cNvPr>
          <p:cNvSpPr/>
          <p:nvPr/>
        </p:nvSpPr>
        <p:spPr>
          <a:xfrm>
            <a:off x="225910" y="1158701"/>
            <a:ext cx="11564471" cy="3231654"/>
          </a:xfrm>
          <a:prstGeom prst="rect">
            <a:avLst/>
          </a:prstGeom>
        </p:spPr>
        <p:txBody>
          <a:bodyPr wrap="square">
            <a:spAutoFit/>
          </a:bodyPr>
          <a:lstStyle/>
          <a:p>
            <a:pPr algn="ctr"/>
            <a:r>
              <a:rPr lang="en-US" sz="3600" b="1" i="1" dirty="0">
                <a:hlinkClick r:id="rId4"/>
              </a:rPr>
              <a:t>Link:</a:t>
            </a:r>
          </a:p>
          <a:p>
            <a:endParaRPr lang="en-US" sz="2800" dirty="0">
              <a:hlinkClick r:id="rId4"/>
            </a:endParaRPr>
          </a:p>
          <a:p>
            <a:r>
              <a:rPr lang="en-US" sz="2800" dirty="0">
                <a:hlinkClick r:id="rId4"/>
              </a:rPr>
              <a:t>https://medium.com/datadriveninvestor/overview-of-different-optimizers-for-neural-networks-e0ed119440c3</a:t>
            </a:r>
            <a:endParaRPr lang="en-US" sz="2800" dirty="0"/>
          </a:p>
          <a:p>
            <a:endParaRPr lang="en-US" sz="2800" dirty="0"/>
          </a:p>
          <a:p>
            <a:r>
              <a:rPr lang="en-US" sz="2800" dirty="0"/>
              <a:t>Research Paper:</a:t>
            </a:r>
          </a:p>
          <a:p>
            <a:r>
              <a:rPr lang="en-US" sz="2800" b="1" i="1" dirty="0"/>
              <a:t>A Survey of Optimization Methods from a Machine Learning Perspective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1622692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6" name="Rectangle 5">
            <a:extLst>
              <a:ext uri="{FF2B5EF4-FFF2-40B4-BE49-F238E27FC236}">
                <a16:creationId xmlns:a16="http://schemas.microsoft.com/office/drawing/2014/main" id="{0F0D2E58-4889-4A52-ABCC-7BD333E74001}"/>
              </a:ext>
            </a:extLst>
          </p:cNvPr>
          <p:cNvSpPr/>
          <p:nvPr/>
        </p:nvSpPr>
        <p:spPr>
          <a:xfrm>
            <a:off x="344243" y="1069981"/>
            <a:ext cx="11847757" cy="3908762"/>
          </a:xfrm>
          <a:prstGeom prst="rect">
            <a:avLst/>
          </a:prstGeom>
        </p:spPr>
        <p:txBody>
          <a:bodyPr wrap="square">
            <a:spAutoFit/>
          </a:bodyPr>
          <a:lstStyle/>
          <a:p>
            <a:endParaRPr lang="en-US" sz="2400" dirty="0"/>
          </a:p>
          <a:p>
            <a:r>
              <a:rPr lang="en-US" sz="2800" dirty="0"/>
              <a:t>Adaptive moment estimation, or Adam </a:t>
            </a:r>
            <a:r>
              <a:rPr lang="en-US" sz="2400" dirty="0"/>
              <a:t>(2014), </a:t>
            </a:r>
            <a:r>
              <a:rPr lang="en-US" sz="2800" b="1" i="1" dirty="0">
                <a:solidFill>
                  <a:srgbClr val="7030A0"/>
                </a:solidFill>
              </a:rPr>
              <a:t>is a combination of momentum and </a:t>
            </a:r>
            <a:r>
              <a:rPr lang="en-US" sz="2800" b="1" i="1" dirty="0" err="1">
                <a:solidFill>
                  <a:srgbClr val="7030A0"/>
                </a:solidFill>
              </a:rPr>
              <a:t>RMSprop</a:t>
            </a:r>
            <a:r>
              <a:rPr lang="en-US" sz="2800" b="1" i="1" dirty="0">
                <a:solidFill>
                  <a:srgbClr val="7030A0"/>
                </a:solidFill>
              </a:rPr>
              <a:t>. </a:t>
            </a:r>
          </a:p>
          <a:p>
            <a:r>
              <a:rPr lang="en-US" sz="2400" dirty="0"/>
              <a:t>	</a:t>
            </a:r>
            <a:r>
              <a:rPr lang="en-US" sz="2400" b="1" i="1" dirty="0"/>
              <a:t>It acts upon,</a:t>
            </a:r>
          </a:p>
          <a:p>
            <a:endParaRPr lang="en-US" sz="2400" dirty="0"/>
          </a:p>
          <a:p>
            <a:pPr marL="514350" indent="-514350">
              <a:buAutoNum type="romanLcParenBoth"/>
            </a:pPr>
            <a:r>
              <a:rPr lang="en-US" sz="2400" dirty="0"/>
              <a:t>The gradient component by using V, the exponential moving average of gradients (like in momentum) and</a:t>
            </a:r>
          </a:p>
          <a:p>
            <a:endParaRPr lang="en-US" sz="2400" dirty="0"/>
          </a:p>
          <a:p>
            <a:r>
              <a:rPr lang="en-US" sz="2400" dirty="0"/>
              <a:t>(ii)  The learning rate component by dividing the learning rate α by square root of S, the exponential moving average of squared gradients (like in </a:t>
            </a:r>
            <a:r>
              <a:rPr lang="en-US" sz="2400" dirty="0" err="1"/>
              <a:t>RMSprop</a:t>
            </a:r>
            <a:r>
              <a:rPr lang="en-US" sz="2400" dirty="0"/>
              <a:t>).</a:t>
            </a:r>
          </a:p>
        </p:txBody>
      </p:sp>
      <p:sp>
        <p:nvSpPr>
          <p:cNvPr id="7" name="Rectangle 6">
            <a:extLst>
              <a:ext uri="{FF2B5EF4-FFF2-40B4-BE49-F238E27FC236}">
                <a16:creationId xmlns:a16="http://schemas.microsoft.com/office/drawing/2014/main" id="{26108156-63D1-4320-8DFE-93A3CF1704EF}"/>
              </a:ext>
            </a:extLst>
          </p:cNvPr>
          <p:cNvSpPr/>
          <p:nvPr/>
        </p:nvSpPr>
        <p:spPr>
          <a:xfrm>
            <a:off x="1400730" y="314136"/>
            <a:ext cx="9734781" cy="646331"/>
          </a:xfrm>
          <a:prstGeom prst="rect">
            <a:avLst/>
          </a:prstGeom>
        </p:spPr>
        <p:txBody>
          <a:bodyPr wrap="none">
            <a:spAutoFit/>
          </a:bodyPr>
          <a:lstStyle/>
          <a:p>
            <a:r>
              <a:rPr lang="en-US" sz="3600" b="1" i="1" dirty="0"/>
              <a:t>Adaptive moment estimation, or Adam Optimizer </a:t>
            </a:r>
          </a:p>
        </p:txBody>
      </p:sp>
    </p:spTree>
    <p:extLst>
      <p:ext uri="{BB962C8B-B14F-4D97-AF65-F5344CB8AC3E}">
        <p14:creationId xmlns:p14="http://schemas.microsoft.com/office/powerpoint/2010/main" val="411589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F6AE81EA-8DC9-416A-BB44-B7A9248AB52A}"/>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696823" y="206873"/>
            <a:ext cx="6283611" cy="5849682"/>
          </a:xfrm>
          <a:prstGeom prst="rect">
            <a:avLst/>
          </a:prstGeom>
        </p:spPr>
      </p:pic>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38F47421-EC7B-4993-8774-6CD98CB680B4}"/>
                  </a:ext>
                </a:extLst>
              </p14:cNvPr>
              <p14:cNvContentPartPr/>
              <p14:nvPr/>
            </p14:nvContentPartPr>
            <p14:xfrm>
              <a:off x="10692" y="2947596"/>
              <a:ext cx="5521879" cy="2863352"/>
            </p14:xfrm>
          </p:contentPart>
        </mc:Choice>
        <mc:Fallback xmlns="">
          <p:pic>
            <p:nvPicPr>
              <p:cNvPr id="6" name="Ink 5">
                <a:extLst>
                  <a:ext uri="{FF2B5EF4-FFF2-40B4-BE49-F238E27FC236}">
                    <a16:creationId xmlns:a16="http://schemas.microsoft.com/office/drawing/2014/main" id="{38F47421-EC7B-4993-8774-6CD98CB680B4}"/>
                  </a:ext>
                </a:extLst>
              </p:cNvPr>
              <p:cNvPicPr/>
              <p:nvPr/>
            </p:nvPicPr>
            <p:blipFill>
              <a:blip r:embed="rId12"/>
              <a:stretch>
                <a:fillRect/>
              </a:stretch>
            </p:blipFill>
            <p:spPr>
              <a:xfrm>
                <a:off x="1332" y="2938236"/>
                <a:ext cx="5540598" cy="2882071"/>
              </a:xfrm>
              <a:prstGeom prst="rect">
                <a:avLst/>
              </a:prstGeom>
            </p:spPr>
          </p:pic>
        </mc:Fallback>
      </mc:AlternateContent>
      <p:sp>
        <p:nvSpPr>
          <p:cNvPr id="3" name="Rectangle 2">
            <a:extLst>
              <a:ext uri="{FF2B5EF4-FFF2-40B4-BE49-F238E27FC236}">
                <a16:creationId xmlns:a16="http://schemas.microsoft.com/office/drawing/2014/main" id="{34B877F4-BCAA-4451-B452-34FEA91C093D}"/>
              </a:ext>
            </a:extLst>
          </p:cNvPr>
          <p:cNvSpPr/>
          <p:nvPr/>
        </p:nvSpPr>
        <p:spPr>
          <a:xfrm>
            <a:off x="625032" y="317345"/>
            <a:ext cx="4293198" cy="1754326"/>
          </a:xfrm>
          <a:prstGeom prst="rect">
            <a:avLst/>
          </a:prstGeom>
        </p:spPr>
        <p:txBody>
          <a:bodyPr wrap="square">
            <a:spAutoFit/>
          </a:bodyPr>
          <a:lstStyle/>
          <a:p>
            <a:pPr fontAlgn="base"/>
            <a:r>
              <a:rPr lang="en-US" b="1" dirty="0">
                <a:latin typeface="Open Sans"/>
              </a:rPr>
              <a:t>W = W – learning rate * </a:t>
            </a:r>
            <a:r>
              <a:rPr lang="en-US" b="1" dirty="0" err="1">
                <a:latin typeface="Open Sans"/>
              </a:rPr>
              <a:t>dW</a:t>
            </a:r>
            <a:endParaRPr lang="en-US" b="1" dirty="0">
              <a:latin typeface="Open Sans"/>
            </a:endParaRPr>
          </a:p>
          <a:p>
            <a:pPr fontAlgn="base"/>
            <a:endParaRPr lang="en-US" dirty="0">
              <a:latin typeface="Open Sans"/>
            </a:endParaRPr>
          </a:p>
          <a:p>
            <a:pPr fontAlgn="base"/>
            <a:endParaRPr lang="en-US" dirty="0">
              <a:latin typeface="Open Sans"/>
            </a:endParaRPr>
          </a:p>
          <a:p>
            <a:pPr fontAlgn="base"/>
            <a:endParaRPr lang="en-US" dirty="0">
              <a:latin typeface="Open Sans"/>
            </a:endParaRPr>
          </a:p>
          <a:p>
            <a:pPr algn="ctr" fontAlgn="base"/>
            <a:r>
              <a:rPr lang="en-US" b="1" dirty="0" err="1">
                <a:latin typeface="Open Sans"/>
              </a:rPr>
              <a:t>V</a:t>
            </a:r>
            <a:r>
              <a:rPr lang="en-US" b="1" baseline="-25000" dirty="0" err="1">
                <a:latin typeface="inherit"/>
              </a:rPr>
              <a:t>dW</a:t>
            </a:r>
            <a:r>
              <a:rPr lang="en-US" b="1" dirty="0">
                <a:latin typeface="Open Sans"/>
              </a:rPr>
              <a:t> = β x </a:t>
            </a:r>
            <a:r>
              <a:rPr lang="en-US" b="1" dirty="0" err="1">
                <a:latin typeface="Open Sans"/>
              </a:rPr>
              <a:t>V</a:t>
            </a:r>
            <a:r>
              <a:rPr lang="en-US" b="1" baseline="-25000" dirty="0" err="1">
                <a:latin typeface="inherit"/>
              </a:rPr>
              <a:t>dW</a:t>
            </a:r>
            <a:r>
              <a:rPr lang="en-US" b="1" dirty="0">
                <a:latin typeface="Open Sans"/>
              </a:rPr>
              <a:t> + (1 – β) x </a:t>
            </a:r>
            <a:r>
              <a:rPr lang="en-US" b="1" dirty="0" err="1">
                <a:latin typeface="Open Sans"/>
              </a:rPr>
              <a:t>dW</a:t>
            </a:r>
            <a:endParaRPr lang="en-US" b="1" dirty="0">
              <a:latin typeface="Open Sans"/>
            </a:endParaRPr>
          </a:p>
          <a:p>
            <a:pPr algn="ctr" fontAlgn="base"/>
            <a:r>
              <a:rPr lang="en-US" b="1" dirty="0" err="1">
                <a:latin typeface="Open Sans"/>
              </a:rPr>
              <a:t>V</a:t>
            </a:r>
            <a:r>
              <a:rPr lang="en-US" b="1" baseline="-25000" dirty="0" err="1">
                <a:latin typeface="inherit"/>
              </a:rPr>
              <a:t>db</a:t>
            </a:r>
            <a:r>
              <a:rPr lang="en-US" b="1" dirty="0">
                <a:latin typeface="Open Sans"/>
              </a:rPr>
              <a:t> = β x </a:t>
            </a:r>
            <a:r>
              <a:rPr lang="en-US" b="1" dirty="0" err="1">
                <a:latin typeface="Open Sans"/>
              </a:rPr>
              <a:t>V</a:t>
            </a:r>
            <a:r>
              <a:rPr lang="en-US" b="1" baseline="-25000" dirty="0" err="1">
                <a:latin typeface="inherit"/>
              </a:rPr>
              <a:t>db</a:t>
            </a:r>
            <a:r>
              <a:rPr lang="en-US" b="1" dirty="0">
                <a:latin typeface="Open Sans"/>
              </a:rPr>
              <a:t> + (1 – β) x </a:t>
            </a:r>
            <a:r>
              <a:rPr lang="en-US" b="1" dirty="0" err="1">
                <a:latin typeface="Open Sans"/>
              </a:rPr>
              <a:t>db</a:t>
            </a:r>
            <a:endParaRPr lang="en-US" b="1" dirty="0">
              <a:latin typeface="Open Sans"/>
            </a:endParaRPr>
          </a:p>
        </p:txBody>
      </p:sp>
    </p:spTree>
    <p:extLst>
      <p:ext uri="{BB962C8B-B14F-4D97-AF65-F5344CB8AC3E}">
        <p14:creationId xmlns:p14="http://schemas.microsoft.com/office/powerpoint/2010/main" val="3372796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744531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79294" y="43032"/>
            <a:ext cx="9455987" cy="830997"/>
          </a:xfrm>
          <a:prstGeom prst="rect">
            <a:avLst/>
          </a:prstGeom>
        </p:spPr>
        <p:txBody>
          <a:bodyPr wrap="none">
            <a:spAutoFit/>
          </a:bodyPr>
          <a:lstStyle/>
          <a:p>
            <a:pPr algn="ctr"/>
            <a:r>
              <a:rPr lang="en-US" sz="4800" b="1" dirty="0">
                <a:solidFill>
                  <a:srgbClr val="7030A0"/>
                </a:solidFill>
                <a:effectLst>
                  <a:outerShdw blurRad="38100" dist="38100" dir="2700000" algn="tl">
                    <a:srgbClr val="000000">
                      <a:alpha val="43137"/>
                    </a:srgbClr>
                  </a:outerShdw>
                </a:effectLst>
              </a:rPr>
              <a:t>Convolutional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1200329"/>
          </a:xfrm>
          <a:prstGeom prst="rect">
            <a:avLst/>
          </a:prstGeom>
        </p:spPr>
        <p:txBody>
          <a:bodyPr wrap="square">
            <a:spAutoFit/>
          </a:bodyPr>
          <a:lstStyle/>
          <a:p>
            <a:pPr algn="ctr"/>
            <a:r>
              <a:rPr lang="en-US" sz="2400" i="1" dirty="0"/>
              <a:t>But understanding first understand the two core field of A.I</a:t>
            </a:r>
          </a:p>
          <a:p>
            <a:pPr marL="457200" indent="-457200" algn="ctr">
              <a:buFont typeface="Arial" panose="020B0604020202020204" pitchFamily="34" charset="0"/>
              <a:buChar char="•"/>
            </a:pPr>
            <a:r>
              <a:rPr lang="en-US" sz="2400" b="1" i="1" dirty="0">
                <a:solidFill>
                  <a:srgbClr val="7030A0"/>
                </a:solidFill>
              </a:rPr>
              <a:t>Image Processing</a:t>
            </a:r>
          </a:p>
          <a:p>
            <a:pPr marL="457200" indent="-457200" algn="ctr">
              <a:buFont typeface="Arial" panose="020B0604020202020204" pitchFamily="34" charset="0"/>
              <a:buChar char="•"/>
            </a:pPr>
            <a:r>
              <a:rPr lang="en-US" sz="2400" b="1" i="1" dirty="0">
                <a:solidFill>
                  <a:srgbClr val="7030A0"/>
                </a:solidFill>
              </a:rPr>
              <a:t>Computer vision</a:t>
            </a:r>
            <a:endParaRPr lang="en-US" sz="2000" b="1" i="1" dirty="0">
              <a:solidFill>
                <a:srgbClr val="7030A0"/>
              </a:solidFill>
            </a:endParaRPr>
          </a:p>
        </p:txBody>
      </p:sp>
      <p:sp>
        <p:nvSpPr>
          <p:cNvPr id="4" name="Rectangle 3">
            <a:extLst>
              <a:ext uri="{FF2B5EF4-FFF2-40B4-BE49-F238E27FC236}">
                <a16:creationId xmlns:a16="http://schemas.microsoft.com/office/drawing/2014/main" id="{95DB5E9F-F7DC-4C47-A3F1-98E3888894BE}"/>
              </a:ext>
            </a:extLst>
          </p:cNvPr>
          <p:cNvSpPr/>
          <p:nvPr/>
        </p:nvSpPr>
        <p:spPr>
          <a:xfrm>
            <a:off x="265353" y="1985984"/>
            <a:ext cx="12077253" cy="4339650"/>
          </a:xfrm>
          <a:prstGeom prst="rect">
            <a:avLst/>
          </a:prstGeom>
        </p:spPr>
        <p:txBody>
          <a:bodyPr wrap="square">
            <a:spAutoFit/>
          </a:bodyPr>
          <a:lstStyle/>
          <a:p>
            <a:r>
              <a:rPr lang="en-US" sz="2400" b="1" i="1" dirty="0">
                <a:solidFill>
                  <a:schemeClr val="accent1"/>
                </a:solidFill>
              </a:rPr>
              <a:t>Image processing </a:t>
            </a:r>
            <a:r>
              <a:rPr lang="en-US" sz="2400" dirty="0"/>
              <a:t>is a method to perform some operations on an image, in order to get an enhanced image or to extract some useful information from it. It is a type of signal processing in which input is an image and output may be image or characteristics/features associated with that image. Nowadays, image processing is among rapidly growing technologies. It forms core research area within engineering and computer science disciplines too.</a:t>
            </a:r>
          </a:p>
          <a:p>
            <a:endParaRPr lang="en-US" sz="2400" dirty="0"/>
          </a:p>
          <a:p>
            <a:endParaRPr lang="en-US" sz="2400" dirty="0"/>
          </a:p>
          <a:p>
            <a:r>
              <a:rPr lang="en-US" sz="2400" b="1" i="1" dirty="0">
                <a:solidFill>
                  <a:schemeClr val="accent1"/>
                </a:solidFill>
              </a:rPr>
              <a:t>Computer Vision, </a:t>
            </a:r>
            <a:r>
              <a:rPr lang="en-US" sz="2400" dirty="0"/>
              <a:t>often abbreviated as CV, is defined as a field of study that seeks to develop techniques to help computers “see” and understand the content of digital images such as photographs and videos.</a:t>
            </a:r>
          </a:p>
          <a:p>
            <a:endParaRPr lang="en-US" dirty="0"/>
          </a:p>
          <a:p>
            <a:endParaRPr lang="en-US" dirty="0"/>
          </a:p>
        </p:txBody>
      </p:sp>
    </p:spTree>
    <p:extLst>
      <p:ext uri="{BB962C8B-B14F-4D97-AF65-F5344CB8AC3E}">
        <p14:creationId xmlns:p14="http://schemas.microsoft.com/office/powerpoint/2010/main" val="426518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Neural Working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1003C1F6-9290-4366-BBEF-35A1E50FC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72" y="871930"/>
            <a:ext cx="9126224" cy="4601217"/>
          </a:xfrm>
          <a:prstGeom prst="rect">
            <a:avLst/>
          </a:prstGeom>
        </p:spPr>
      </p:pic>
    </p:spTree>
    <p:extLst>
      <p:ext uri="{BB962C8B-B14F-4D97-AF65-F5344CB8AC3E}">
        <p14:creationId xmlns:p14="http://schemas.microsoft.com/office/powerpoint/2010/main" val="2615167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a:solidFill>
                  <a:srgbClr val="7030A0"/>
                </a:solidFill>
                <a:effectLst>
                  <a:outerShdw blurRad="38100" dist="38100" dir="2700000" algn="tl">
                    <a:srgbClr val="000000">
                      <a:alpha val="43137"/>
                    </a:srgbClr>
                  </a:outerShdw>
                </a:effectLst>
              </a:rPr>
              <a:t>Convolutional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461665"/>
          </a:xfrm>
          <a:prstGeom prst="rect">
            <a:avLst/>
          </a:prstGeom>
        </p:spPr>
        <p:txBody>
          <a:bodyPr wrap="square">
            <a:spAutoFit/>
          </a:bodyPr>
          <a:lstStyle/>
          <a:p>
            <a:pPr algn="ctr"/>
            <a:r>
              <a:rPr lang="en-US" sz="2400" i="1" dirty="0"/>
              <a:t>So, what is CNN</a:t>
            </a:r>
            <a:endParaRPr lang="en-US" sz="2000" b="1" i="1" dirty="0">
              <a:solidFill>
                <a:srgbClr val="7030A0"/>
              </a:solidFill>
            </a:endParaRPr>
          </a:p>
        </p:txBody>
      </p:sp>
      <p:pic>
        <p:nvPicPr>
          <p:cNvPr id="7" name="Picture 6">
            <a:extLst>
              <a:ext uri="{FF2B5EF4-FFF2-40B4-BE49-F238E27FC236}">
                <a16:creationId xmlns:a16="http://schemas.microsoft.com/office/drawing/2014/main" id="{738E1CF1-B48A-47DB-A994-4099C10F49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7247" y="1165456"/>
            <a:ext cx="3980532" cy="4841188"/>
          </a:xfrm>
          <a:prstGeom prst="rect">
            <a:avLst/>
          </a:prstGeom>
        </p:spPr>
      </p:pic>
    </p:spTree>
    <p:extLst>
      <p:ext uri="{BB962C8B-B14F-4D97-AF65-F5344CB8AC3E}">
        <p14:creationId xmlns:p14="http://schemas.microsoft.com/office/powerpoint/2010/main" val="6535505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a:solidFill>
                  <a:srgbClr val="7030A0"/>
                </a:solidFill>
                <a:effectLst>
                  <a:outerShdw blurRad="38100" dist="38100" dir="2700000" algn="tl">
                    <a:srgbClr val="000000">
                      <a:alpha val="43137"/>
                    </a:srgbClr>
                  </a:outerShdw>
                </a:effectLst>
              </a:rPr>
              <a:t>Convolutional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461665"/>
          </a:xfrm>
          <a:prstGeom prst="rect">
            <a:avLst/>
          </a:prstGeom>
        </p:spPr>
        <p:txBody>
          <a:bodyPr wrap="square">
            <a:spAutoFit/>
          </a:bodyPr>
          <a:lstStyle/>
          <a:p>
            <a:pPr algn="ctr"/>
            <a:r>
              <a:rPr lang="en-US" sz="2400" i="1" dirty="0"/>
              <a:t>So, what is CNN</a:t>
            </a:r>
            <a:endParaRPr lang="en-US" sz="2000" b="1" i="1" dirty="0">
              <a:solidFill>
                <a:srgbClr val="7030A0"/>
              </a:solidFill>
            </a:endParaRPr>
          </a:p>
        </p:txBody>
      </p:sp>
      <p:pic>
        <p:nvPicPr>
          <p:cNvPr id="5" name="Picture 4">
            <a:extLst>
              <a:ext uri="{FF2B5EF4-FFF2-40B4-BE49-F238E27FC236}">
                <a16:creationId xmlns:a16="http://schemas.microsoft.com/office/drawing/2014/main" id="{A244AAC1-CF98-430B-9B9E-F5A605E42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0086" y="1247320"/>
            <a:ext cx="4716331" cy="4716331"/>
          </a:xfrm>
          <a:prstGeom prst="rect">
            <a:avLst/>
          </a:prstGeom>
        </p:spPr>
      </p:pic>
    </p:spTree>
    <p:extLst>
      <p:ext uri="{BB962C8B-B14F-4D97-AF65-F5344CB8AC3E}">
        <p14:creationId xmlns:p14="http://schemas.microsoft.com/office/powerpoint/2010/main" val="31140141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a:solidFill>
                  <a:srgbClr val="7030A0"/>
                </a:solidFill>
                <a:effectLst>
                  <a:outerShdw blurRad="38100" dist="38100" dir="2700000" algn="tl">
                    <a:srgbClr val="000000">
                      <a:alpha val="43137"/>
                    </a:srgbClr>
                  </a:outerShdw>
                </a:effectLst>
              </a:rPr>
              <a:t>Convolutional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461665"/>
          </a:xfrm>
          <a:prstGeom prst="rect">
            <a:avLst/>
          </a:prstGeom>
        </p:spPr>
        <p:txBody>
          <a:bodyPr wrap="square">
            <a:spAutoFit/>
          </a:bodyPr>
          <a:lstStyle/>
          <a:p>
            <a:pPr algn="ctr"/>
            <a:r>
              <a:rPr lang="en-US" sz="2400" i="1" dirty="0"/>
              <a:t>So, what is CNN</a:t>
            </a:r>
            <a:endParaRPr lang="en-US" sz="2000" b="1" i="1" dirty="0">
              <a:solidFill>
                <a:srgbClr val="7030A0"/>
              </a:solidFill>
            </a:endParaRPr>
          </a:p>
        </p:txBody>
      </p:sp>
      <p:sp>
        <p:nvSpPr>
          <p:cNvPr id="4" name="Rectangle 3">
            <a:extLst>
              <a:ext uri="{FF2B5EF4-FFF2-40B4-BE49-F238E27FC236}">
                <a16:creationId xmlns:a16="http://schemas.microsoft.com/office/drawing/2014/main" id="{4A69B7F1-26A3-41E1-838E-EAE10289AE46}"/>
              </a:ext>
            </a:extLst>
          </p:cNvPr>
          <p:cNvSpPr/>
          <p:nvPr/>
        </p:nvSpPr>
        <p:spPr>
          <a:xfrm>
            <a:off x="412376" y="1247320"/>
            <a:ext cx="11643000" cy="923330"/>
          </a:xfrm>
          <a:prstGeom prst="rect">
            <a:avLst/>
          </a:prstGeom>
        </p:spPr>
        <p:txBody>
          <a:bodyPr wrap="square">
            <a:spAutoFit/>
          </a:bodyPr>
          <a:lstStyle/>
          <a:p>
            <a:r>
              <a:rPr lang="en-US" dirty="0">
                <a:solidFill>
                  <a:srgbClr val="222222"/>
                </a:solidFill>
                <a:latin typeface="arial" panose="020B0604020202020204" pitchFamily="34" charset="0"/>
              </a:rPr>
              <a:t>A convolutional neural network (</a:t>
            </a:r>
            <a:r>
              <a:rPr lang="en-US" b="1" dirty="0">
                <a:solidFill>
                  <a:srgbClr val="222222"/>
                </a:solidFill>
                <a:latin typeface="arial" panose="020B0604020202020204" pitchFamily="34" charset="0"/>
              </a:rPr>
              <a:t>CNN</a:t>
            </a:r>
            <a:r>
              <a:rPr lang="en-US" dirty="0">
                <a:solidFill>
                  <a:srgbClr val="222222"/>
                </a:solidFill>
                <a:latin typeface="arial" panose="020B0604020202020204" pitchFamily="34" charset="0"/>
              </a:rPr>
              <a:t>) is a specific type of artificial neural network that uses perceptron, a machine learning unit algorithm, for supervised learning, to analyze data. CNNs apply to image processing, natural language processing and other kinds of cognitive tasks.</a:t>
            </a:r>
            <a:endParaRPr lang="en-US" dirty="0"/>
          </a:p>
        </p:txBody>
      </p:sp>
    </p:spTree>
    <p:extLst>
      <p:ext uri="{BB962C8B-B14F-4D97-AF65-F5344CB8AC3E}">
        <p14:creationId xmlns:p14="http://schemas.microsoft.com/office/powerpoint/2010/main" val="3666900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27681</TotalTime>
  <Words>6501</Words>
  <Application>Microsoft Office PowerPoint</Application>
  <PresentationFormat>Widescreen</PresentationFormat>
  <Paragraphs>516</Paragraphs>
  <Slides>92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92</vt:i4>
      </vt:variant>
    </vt:vector>
  </HeadingPairs>
  <TitlesOfParts>
    <vt:vector size="106" baseType="lpstr">
      <vt:lpstr>Arial</vt:lpstr>
      <vt:lpstr>Arial</vt:lpstr>
      <vt:lpstr>Calibri</vt:lpstr>
      <vt:lpstr>Calibri Light</vt:lpstr>
      <vt:lpstr>Cambria Math</vt:lpstr>
      <vt:lpstr>Helvetica Neue</vt:lpstr>
      <vt:lpstr>inherit</vt:lpstr>
      <vt:lpstr>medium-content-sans-serif-font</vt:lpstr>
      <vt:lpstr>medium-content-serif-font</vt:lpstr>
      <vt:lpstr>Open Sans</vt:lpstr>
      <vt:lpstr>roboto</vt:lpstr>
      <vt:lpstr>roboto</vt:lpstr>
      <vt:lpstr>Ubuntu</vt:lpstr>
      <vt:lpstr>Office Theme</vt:lpstr>
      <vt:lpstr>   Deep Learning from Scratch</vt:lpstr>
      <vt:lpstr>AI vs ML vs DL</vt:lpstr>
      <vt:lpstr>ML vs DL</vt:lpstr>
      <vt:lpstr>So, What do you think, what is Deep Learning</vt:lpstr>
      <vt:lpstr>So, What we learn in this course</vt:lpstr>
      <vt:lpstr>PowerPoint Presentation</vt:lpstr>
      <vt:lpstr>So, What we learn in this course</vt:lpstr>
      <vt:lpstr>What is Neural </vt:lpstr>
      <vt:lpstr>Neural Working</vt:lpstr>
      <vt:lpstr>Perceptron in deep learning</vt:lpstr>
      <vt:lpstr>Artificial Neural Network</vt:lpstr>
      <vt:lpstr>PowerPoint Presentation</vt:lpstr>
      <vt:lpstr>Artificial Neural Network</vt:lpstr>
      <vt:lpstr>What is an Activation Function?</vt:lpstr>
      <vt:lpstr>What is an Activation Function?</vt:lpstr>
      <vt:lpstr>Threshold Function?</vt:lpstr>
      <vt:lpstr>Sigmoid Function?</vt:lpstr>
      <vt:lpstr>Rectifier (Relu) Function?</vt:lpstr>
      <vt:lpstr>Leaky Relu Function?</vt:lpstr>
      <vt:lpstr>Sigmoid Function?</vt:lpstr>
      <vt:lpstr>SoftMax Function (for Multiple Classification)?</vt:lpstr>
      <vt:lpstr>Activation Function Example</vt:lpstr>
      <vt:lpstr>PowerPoint Presentation</vt:lpstr>
      <vt:lpstr>How Neural Network Work and Back Propagation in deep learning</vt:lpstr>
      <vt:lpstr>How Neural Network Work with many neurons</vt:lpstr>
      <vt:lpstr>Back Propagation in deep learning</vt:lpstr>
      <vt:lpstr>Back Propagation in deep learning</vt:lpstr>
      <vt:lpstr>Back Propagation in deep learning</vt:lpstr>
      <vt:lpstr>Back Propagation in deep learning (epoch)</vt:lpstr>
      <vt:lpstr>For further assistance  Visit Stack Exchange</vt:lpstr>
      <vt:lpstr>PowerPoint Presentation</vt:lpstr>
      <vt:lpstr>Back Propagation in deep learning  What is Bias Back Propagation (reduce Cost function) (Batch Gradient Descent, Stochastic Gradient Descent, Mini-batch Gradient Descent)</vt:lpstr>
      <vt:lpstr> What is Bias</vt:lpstr>
      <vt:lpstr> What is Bias</vt:lpstr>
      <vt:lpstr> What is Gradient Descent (BGD) </vt:lpstr>
      <vt:lpstr>Brute force algorithm</vt:lpstr>
      <vt:lpstr> What is Gradient Descent </vt:lpstr>
      <vt:lpstr> What is Gradient Descent </vt:lpstr>
      <vt:lpstr>Useful link</vt:lpstr>
      <vt:lpstr>PowerPoint Presentation</vt:lpstr>
      <vt:lpstr>Stochastic gradient descent</vt:lpstr>
      <vt:lpstr>Stochastic gradient descent</vt:lpstr>
      <vt:lpstr>Stochastic gradient descent</vt:lpstr>
      <vt:lpstr>Stochastic gradient descent</vt:lpstr>
      <vt:lpstr>PowerPoint Presentation</vt:lpstr>
      <vt:lpstr>Mini Batch gradient descent</vt:lpstr>
      <vt:lpstr>Mini Batch gradient descent</vt:lpstr>
      <vt:lpstr>PowerPoint Presentation</vt:lpstr>
      <vt:lpstr>Different types of Neural Network</vt:lpstr>
      <vt:lpstr>Perceptron (Multilayer Perceptron) &amp; ANN</vt:lpstr>
      <vt:lpstr>Feedforward Neural Network</vt:lpstr>
      <vt:lpstr>Radial Basis Function Neural Network</vt:lpstr>
      <vt:lpstr>Convolutional Neural Network</vt:lpstr>
      <vt:lpstr>Recurrent Neural Network</vt:lpstr>
      <vt:lpstr>PowerPoint Presentation</vt:lpstr>
      <vt:lpstr>Artificial neural network working principle</vt:lpstr>
      <vt:lpstr>Artificial neural network working principle</vt:lpstr>
      <vt:lpstr>Artificial neural network working Step by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alamin bhuyan</cp:lastModifiedBy>
  <cp:revision>487</cp:revision>
  <dcterms:created xsi:type="dcterms:W3CDTF">2019-11-05T08:22:51Z</dcterms:created>
  <dcterms:modified xsi:type="dcterms:W3CDTF">2022-03-08T12:58:00Z</dcterms:modified>
</cp:coreProperties>
</file>